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0"/>
  </p:notesMasterIdLst>
  <p:sldIdLst>
    <p:sldId id="258" r:id="rId2"/>
    <p:sldId id="259" r:id="rId3"/>
    <p:sldId id="313" r:id="rId4"/>
    <p:sldId id="314" r:id="rId5"/>
    <p:sldId id="340" r:id="rId6"/>
    <p:sldId id="341" r:id="rId7"/>
    <p:sldId id="342" r:id="rId8"/>
    <p:sldId id="343" r:id="rId9"/>
    <p:sldId id="344" r:id="rId10"/>
    <p:sldId id="355" r:id="rId11"/>
    <p:sldId id="346" r:id="rId12"/>
    <p:sldId id="288" r:id="rId13"/>
    <p:sldId id="351" r:id="rId14"/>
    <p:sldId id="352" r:id="rId15"/>
    <p:sldId id="347" r:id="rId16"/>
    <p:sldId id="329" r:id="rId17"/>
    <p:sldId id="336" r:id="rId18"/>
    <p:sldId id="264" r:id="rId19"/>
    <p:sldId id="332" r:id="rId20"/>
    <p:sldId id="338" r:id="rId21"/>
    <p:sldId id="339" r:id="rId22"/>
    <p:sldId id="315" r:id="rId23"/>
    <p:sldId id="333" r:id="rId24"/>
    <p:sldId id="334" r:id="rId25"/>
    <p:sldId id="330" r:id="rId26"/>
    <p:sldId id="263" r:id="rId27"/>
    <p:sldId id="318" r:id="rId28"/>
    <p:sldId id="262" r:id="rId29"/>
    <p:sldId id="268" r:id="rId30"/>
    <p:sldId id="307" r:id="rId31"/>
    <p:sldId id="300" r:id="rId32"/>
    <p:sldId id="328" r:id="rId33"/>
    <p:sldId id="326" r:id="rId34"/>
    <p:sldId id="354" r:id="rId35"/>
    <p:sldId id="270" r:id="rId36"/>
    <p:sldId id="348" r:id="rId37"/>
    <p:sldId id="257" r:id="rId38"/>
    <p:sldId id="33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70159" autoAdjust="0"/>
  </p:normalViewPr>
  <p:slideViewPr>
    <p:cSldViewPr snapToGrid="0">
      <p:cViewPr varScale="1">
        <p:scale>
          <a:sx n="58" d="100"/>
          <a:sy n="58" d="100"/>
        </p:scale>
        <p:origin x="1402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hyperlink" Target="http://definitelytyped.org/" TargetMode="External"/><Relationship Id="rId2" Type="http://schemas.openxmlformats.org/officeDocument/2006/relationships/hyperlink" Target="https://basarat.gitbooks.io/typescript/" TargetMode="External"/><Relationship Id="rId1" Type="http://schemas.openxmlformats.org/officeDocument/2006/relationships/hyperlink" Target="https://www.typescriptlang.org/play/" TargetMode="External"/><Relationship Id="rId4" Type="http://schemas.openxmlformats.org/officeDocument/2006/relationships/hyperlink" Target="https://www.typescript-weekly.com/" TargetMode="External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hyperlink" Target="http://definitelytyped.org/" TargetMode="External"/><Relationship Id="rId2" Type="http://schemas.openxmlformats.org/officeDocument/2006/relationships/hyperlink" Target="https://basarat.gitbooks.io/typescript/" TargetMode="External"/><Relationship Id="rId1" Type="http://schemas.openxmlformats.org/officeDocument/2006/relationships/hyperlink" Target="https://www.typescriptlang.org/play/" TargetMode="External"/><Relationship Id="rId4" Type="http://schemas.openxmlformats.org/officeDocument/2006/relationships/hyperlink" Target="https://www.typescript-weekly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45F957-6D7A-4FE3-B537-0187C69A834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5AFB159-80D2-4791-B1E5-9B5857E2656D}">
      <dgm:prSet/>
      <dgm:spPr/>
      <dgm:t>
        <a:bodyPr/>
        <a:lstStyle/>
        <a:p>
          <a:r>
            <a:rPr lang="en-US" dirty="0"/>
            <a:t>Why TypeScript?</a:t>
          </a:r>
        </a:p>
      </dgm:t>
    </dgm:pt>
    <dgm:pt modelId="{DC34AC18-9790-4E0F-AE0F-10FBD3E826E0}" type="parTrans" cxnId="{1171E177-3528-4DB3-AC7E-166C04C8272F}">
      <dgm:prSet/>
      <dgm:spPr/>
      <dgm:t>
        <a:bodyPr/>
        <a:lstStyle/>
        <a:p>
          <a:endParaRPr lang="en-US"/>
        </a:p>
      </dgm:t>
    </dgm:pt>
    <dgm:pt modelId="{732879D6-197D-4DD6-AB03-09120620E9CD}" type="sibTrans" cxnId="{1171E177-3528-4DB3-AC7E-166C04C8272F}">
      <dgm:prSet/>
      <dgm:spPr/>
      <dgm:t>
        <a:bodyPr/>
        <a:lstStyle/>
        <a:p>
          <a:endParaRPr lang="en-US"/>
        </a:p>
      </dgm:t>
    </dgm:pt>
    <dgm:pt modelId="{BE048DF3-BE6B-47C6-838E-C654E759A6E4}">
      <dgm:prSet/>
      <dgm:spPr/>
      <dgm:t>
        <a:bodyPr/>
        <a:lstStyle/>
        <a:p>
          <a:r>
            <a:rPr lang="en-US" dirty="0"/>
            <a:t>Resources</a:t>
          </a:r>
        </a:p>
      </dgm:t>
    </dgm:pt>
    <dgm:pt modelId="{10AF4954-F92A-4F7D-B97D-83DCA69023E2}" type="parTrans" cxnId="{1178C9E4-8227-49E6-9049-19C5396E6921}">
      <dgm:prSet/>
      <dgm:spPr/>
      <dgm:t>
        <a:bodyPr/>
        <a:lstStyle/>
        <a:p>
          <a:endParaRPr lang="en-US"/>
        </a:p>
      </dgm:t>
    </dgm:pt>
    <dgm:pt modelId="{3D3D907D-9AAA-4B79-B5F9-B910FB21DEA2}" type="sibTrans" cxnId="{1178C9E4-8227-49E6-9049-19C5396E6921}">
      <dgm:prSet/>
      <dgm:spPr/>
      <dgm:t>
        <a:bodyPr/>
        <a:lstStyle/>
        <a:p>
          <a:endParaRPr lang="en-US"/>
        </a:p>
      </dgm:t>
    </dgm:pt>
    <dgm:pt modelId="{02D05BEC-C398-4664-AAED-68A272B15994}">
      <dgm:prSet/>
      <dgm:spPr/>
      <dgm:t>
        <a:bodyPr/>
        <a:lstStyle/>
        <a:p>
          <a:r>
            <a:rPr lang="en-US" dirty="0"/>
            <a:t>Should I use TypeScript?</a:t>
          </a:r>
        </a:p>
      </dgm:t>
    </dgm:pt>
    <dgm:pt modelId="{C87C0C18-05A3-40ED-97BC-06FA2D1BBEAC}" type="parTrans" cxnId="{E302695F-208E-4347-99B8-EB73091948DF}">
      <dgm:prSet/>
      <dgm:spPr/>
      <dgm:t>
        <a:bodyPr/>
        <a:lstStyle/>
        <a:p>
          <a:endParaRPr lang="en-US"/>
        </a:p>
      </dgm:t>
    </dgm:pt>
    <dgm:pt modelId="{CD338292-A9F0-4FD4-94D0-168FBE2B9DA1}" type="sibTrans" cxnId="{E302695F-208E-4347-99B8-EB73091948DF}">
      <dgm:prSet/>
      <dgm:spPr/>
      <dgm:t>
        <a:bodyPr/>
        <a:lstStyle/>
        <a:p>
          <a:endParaRPr lang="en-US"/>
        </a:p>
      </dgm:t>
    </dgm:pt>
    <dgm:pt modelId="{46BE898D-B156-46F3-B12D-3D8685331EED}">
      <dgm:prSet/>
      <dgm:spPr/>
      <dgm:t>
        <a:bodyPr/>
        <a:lstStyle/>
        <a:p>
          <a:r>
            <a:rPr lang="en-US" dirty="0"/>
            <a:t>What is TypeScript?</a:t>
          </a:r>
        </a:p>
      </dgm:t>
    </dgm:pt>
    <dgm:pt modelId="{1559609E-DFFA-473B-B2BC-B4FB7BF74870}" type="parTrans" cxnId="{8A7802C6-FCF7-431D-B2F2-FC3482F2D269}">
      <dgm:prSet/>
      <dgm:spPr/>
      <dgm:t>
        <a:bodyPr/>
        <a:lstStyle/>
        <a:p>
          <a:endParaRPr lang="en-US"/>
        </a:p>
      </dgm:t>
    </dgm:pt>
    <dgm:pt modelId="{045352B6-597C-4BCA-A755-1DA945944344}" type="sibTrans" cxnId="{8A7802C6-FCF7-431D-B2F2-FC3482F2D269}">
      <dgm:prSet/>
      <dgm:spPr/>
      <dgm:t>
        <a:bodyPr/>
        <a:lstStyle/>
        <a:p>
          <a:endParaRPr lang="en-US"/>
        </a:p>
      </dgm:t>
    </dgm:pt>
    <dgm:pt modelId="{32DF68B3-699D-4B67-906E-FE2167D89B42}">
      <dgm:prSet/>
      <dgm:spPr/>
      <dgm:t>
        <a:bodyPr/>
        <a:lstStyle/>
        <a:p>
          <a:r>
            <a:rPr lang="en-US" dirty="0"/>
            <a:t>TypeScript “super powers”</a:t>
          </a:r>
        </a:p>
      </dgm:t>
    </dgm:pt>
    <dgm:pt modelId="{9DDC51CD-E340-4752-8756-8083737940B7}" type="parTrans" cxnId="{FFE70252-9674-44D4-B53F-F80B4DD03D17}">
      <dgm:prSet/>
      <dgm:spPr/>
      <dgm:t>
        <a:bodyPr/>
        <a:lstStyle/>
        <a:p>
          <a:endParaRPr lang="en-US"/>
        </a:p>
      </dgm:t>
    </dgm:pt>
    <dgm:pt modelId="{CC88B250-1078-40E3-814D-B70235477549}" type="sibTrans" cxnId="{FFE70252-9674-44D4-B53F-F80B4DD03D17}">
      <dgm:prSet/>
      <dgm:spPr/>
      <dgm:t>
        <a:bodyPr/>
        <a:lstStyle/>
        <a:p>
          <a:endParaRPr lang="en-US"/>
        </a:p>
      </dgm:t>
    </dgm:pt>
    <dgm:pt modelId="{5DE35E21-E2E1-4035-92BE-8D69828FBC64}" type="pres">
      <dgm:prSet presAssocID="{5145F957-6D7A-4FE3-B537-0187C69A8344}" presName="linear" presStyleCnt="0">
        <dgm:presLayoutVars>
          <dgm:animLvl val="lvl"/>
          <dgm:resizeHandles val="exact"/>
        </dgm:presLayoutVars>
      </dgm:prSet>
      <dgm:spPr/>
    </dgm:pt>
    <dgm:pt modelId="{1778FBC6-20F0-4FF6-A191-49AA500A9F8B}" type="pres">
      <dgm:prSet presAssocID="{25AFB159-80D2-4791-B1E5-9B5857E2656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F64A871-A5FD-45D2-BE7C-8F66B984787C}" type="pres">
      <dgm:prSet presAssocID="{732879D6-197D-4DD6-AB03-09120620E9CD}" presName="spacer" presStyleCnt="0"/>
      <dgm:spPr/>
    </dgm:pt>
    <dgm:pt modelId="{3890BE54-6756-4FB6-83F5-AB08ADBF5058}" type="pres">
      <dgm:prSet presAssocID="{46BE898D-B156-46F3-B12D-3D8685331EE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0F61610-185F-4CC5-8ABC-61FFBC90E3A9}" type="pres">
      <dgm:prSet presAssocID="{045352B6-597C-4BCA-A755-1DA945944344}" presName="spacer" presStyleCnt="0"/>
      <dgm:spPr/>
    </dgm:pt>
    <dgm:pt modelId="{D1797946-A337-459B-8BD7-4C91E9EF6CAE}" type="pres">
      <dgm:prSet presAssocID="{32DF68B3-699D-4B67-906E-FE2167D89B4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818C5B8-2B95-4293-BEBF-8D1E3161B528}" type="pres">
      <dgm:prSet presAssocID="{CC88B250-1078-40E3-814D-B70235477549}" presName="spacer" presStyleCnt="0"/>
      <dgm:spPr/>
    </dgm:pt>
    <dgm:pt modelId="{CB72945C-A2F3-40A3-87C9-1B74F45DFC3B}" type="pres">
      <dgm:prSet presAssocID="{02D05BEC-C398-4664-AAED-68A272B1599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F2BC772-FC30-4045-AEC5-8BFB42E02FEB}" type="pres">
      <dgm:prSet presAssocID="{CD338292-A9F0-4FD4-94D0-168FBE2B9DA1}" presName="spacer" presStyleCnt="0"/>
      <dgm:spPr/>
    </dgm:pt>
    <dgm:pt modelId="{E09EA951-E189-4FAC-AB23-D967F9F72A1C}" type="pres">
      <dgm:prSet presAssocID="{BE048DF3-BE6B-47C6-838E-C654E759A6E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F76F62A-589A-4B2E-9368-61A6BA49FE50}" type="presOf" srcId="{02D05BEC-C398-4664-AAED-68A272B15994}" destId="{CB72945C-A2F3-40A3-87C9-1B74F45DFC3B}" srcOrd="0" destOrd="0" presId="urn:microsoft.com/office/officeart/2005/8/layout/vList2"/>
    <dgm:cxn modelId="{550BD22C-0625-40CB-A226-D0D3DD8EBD6D}" type="presOf" srcId="{5145F957-6D7A-4FE3-B537-0187C69A8344}" destId="{5DE35E21-E2E1-4035-92BE-8D69828FBC64}" srcOrd="0" destOrd="0" presId="urn:microsoft.com/office/officeart/2005/8/layout/vList2"/>
    <dgm:cxn modelId="{B8A81F31-AB6B-4BC5-A84F-54F9287B86FF}" type="presOf" srcId="{25AFB159-80D2-4791-B1E5-9B5857E2656D}" destId="{1778FBC6-20F0-4FF6-A191-49AA500A9F8B}" srcOrd="0" destOrd="0" presId="urn:microsoft.com/office/officeart/2005/8/layout/vList2"/>
    <dgm:cxn modelId="{E302695F-208E-4347-99B8-EB73091948DF}" srcId="{5145F957-6D7A-4FE3-B537-0187C69A8344}" destId="{02D05BEC-C398-4664-AAED-68A272B15994}" srcOrd="3" destOrd="0" parTransId="{C87C0C18-05A3-40ED-97BC-06FA2D1BBEAC}" sibTransId="{CD338292-A9F0-4FD4-94D0-168FBE2B9DA1}"/>
    <dgm:cxn modelId="{CE7B6571-A0CA-405C-9736-735F55C9A7AE}" type="presOf" srcId="{46BE898D-B156-46F3-B12D-3D8685331EED}" destId="{3890BE54-6756-4FB6-83F5-AB08ADBF5058}" srcOrd="0" destOrd="0" presId="urn:microsoft.com/office/officeart/2005/8/layout/vList2"/>
    <dgm:cxn modelId="{FFE70252-9674-44D4-B53F-F80B4DD03D17}" srcId="{5145F957-6D7A-4FE3-B537-0187C69A8344}" destId="{32DF68B3-699D-4B67-906E-FE2167D89B42}" srcOrd="2" destOrd="0" parTransId="{9DDC51CD-E340-4752-8756-8083737940B7}" sibTransId="{CC88B250-1078-40E3-814D-B70235477549}"/>
    <dgm:cxn modelId="{1171E177-3528-4DB3-AC7E-166C04C8272F}" srcId="{5145F957-6D7A-4FE3-B537-0187C69A8344}" destId="{25AFB159-80D2-4791-B1E5-9B5857E2656D}" srcOrd="0" destOrd="0" parTransId="{DC34AC18-9790-4E0F-AE0F-10FBD3E826E0}" sibTransId="{732879D6-197D-4DD6-AB03-09120620E9CD}"/>
    <dgm:cxn modelId="{D70E2E8D-0777-410C-82D0-92D39EEAAFEA}" type="presOf" srcId="{BE048DF3-BE6B-47C6-838E-C654E759A6E4}" destId="{E09EA951-E189-4FAC-AB23-D967F9F72A1C}" srcOrd="0" destOrd="0" presId="urn:microsoft.com/office/officeart/2005/8/layout/vList2"/>
    <dgm:cxn modelId="{D2FA2BB3-5B60-4688-AC2E-AB83F701D0B8}" type="presOf" srcId="{32DF68B3-699D-4B67-906E-FE2167D89B42}" destId="{D1797946-A337-459B-8BD7-4C91E9EF6CAE}" srcOrd="0" destOrd="0" presId="urn:microsoft.com/office/officeart/2005/8/layout/vList2"/>
    <dgm:cxn modelId="{8A7802C6-FCF7-431D-B2F2-FC3482F2D269}" srcId="{5145F957-6D7A-4FE3-B537-0187C69A8344}" destId="{46BE898D-B156-46F3-B12D-3D8685331EED}" srcOrd="1" destOrd="0" parTransId="{1559609E-DFFA-473B-B2BC-B4FB7BF74870}" sibTransId="{045352B6-597C-4BCA-A755-1DA945944344}"/>
    <dgm:cxn modelId="{1178C9E4-8227-49E6-9049-19C5396E6921}" srcId="{5145F957-6D7A-4FE3-B537-0187C69A8344}" destId="{BE048DF3-BE6B-47C6-838E-C654E759A6E4}" srcOrd="4" destOrd="0" parTransId="{10AF4954-F92A-4F7D-B97D-83DCA69023E2}" sibTransId="{3D3D907D-9AAA-4B79-B5F9-B910FB21DEA2}"/>
    <dgm:cxn modelId="{7398B58E-0D9C-4ABC-A47D-0C7C1B8D9324}" type="presParOf" srcId="{5DE35E21-E2E1-4035-92BE-8D69828FBC64}" destId="{1778FBC6-20F0-4FF6-A191-49AA500A9F8B}" srcOrd="0" destOrd="0" presId="urn:microsoft.com/office/officeart/2005/8/layout/vList2"/>
    <dgm:cxn modelId="{DD81213A-392B-454C-8440-D6179E8A6156}" type="presParOf" srcId="{5DE35E21-E2E1-4035-92BE-8D69828FBC64}" destId="{BF64A871-A5FD-45D2-BE7C-8F66B984787C}" srcOrd="1" destOrd="0" presId="urn:microsoft.com/office/officeart/2005/8/layout/vList2"/>
    <dgm:cxn modelId="{8F57F786-78B0-4213-A31D-CC34F8A99E8B}" type="presParOf" srcId="{5DE35E21-E2E1-4035-92BE-8D69828FBC64}" destId="{3890BE54-6756-4FB6-83F5-AB08ADBF5058}" srcOrd="2" destOrd="0" presId="urn:microsoft.com/office/officeart/2005/8/layout/vList2"/>
    <dgm:cxn modelId="{CC90FA9D-92BF-4A2E-9452-9C392921EB2C}" type="presParOf" srcId="{5DE35E21-E2E1-4035-92BE-8D69828FBC64}" destId="{30F61610-185F-4CC5-8ABC-61FFBC90E3A9}" srcOrd="3" destOrd="0" presId="urn:microsoft.com/office/officeart/2005/8/layout/vList2"/>
    <dgm:cxn modelId="{EAD7F44C-0543-4E54-9914-B8CAAD43AB85}" type="presParOf" srcId="{5DE35E21-E2E1-4035-92BE-8D69828FBC64}" destId="{D1797946-A337-459B-8BD7-4C91E9EF6CAE}" srcOrd="4" destOrd="0" presId="urn:microsoft.com/office/officeart/2005/8/layout/vList2"/>
    <dgm:cxn modelId="{DF367059-99A8-4FED-A204-5B49579D78BE}" type="presParOf" srcId="{5DE35E21-E2E1-4035-92BE-8D69828FBC64}" destId="{D818C5B8-2B95-4293-BEBF-8D1E3161B528}" srcOrd="5" destOrd="0" presId="urn:microsoft.com/office/officeart/2005/8/layout/vList2"/>
    <dgm:cxn modelId="{EACA9E87-7394-4AC1-B40D-4CC86E851A54}" type="presParOf" srcId="{5DE35E21-E2E1-4035-92BE-8D69828FBC64}" destId="{CB72945C-A2F3-40A3-87C9-1B74F45DFC3B}" srcOrd="6" destOrd="0" presId="urn:microsoft.com/office/officeart/2005/8/layout/vList2"/>
    <dgm:cxn modelId="{B7EEB5DF-14DD-4809-8CD6-F03563533B0D}" type="presParOf" srcId="{5DE35E21-E2E1-4035-92BE-8D69828FBC64}" destId="{FF2BC772-FC30-4045-AEC5-8BFB42E02FEB}" srcOrd="7" destOrd="0" presId="urn:microsoft.com/office/officeart/2005/8/layout/vList2"/>
    <dgm:cxn modelId="{E4A20E45-E7F3-4181-B0C8-DE8826D28FC0}" type="presParOf" srcId="{5DE35E21-E2E1-4035-92BE-8D69828FBC64}" destId="{E09EA951-E189-4FAC-AB23-D967F9F72A1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F9DDE72-E4C5-4781-AFEA-50EB8D734CA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3CCC25C-5ACA-43A1-83A4-4275EA03E66A}">
      <dgm:prSet/>
      <dgm:spPr/>
      <dgm:t>
        <a:bodyPr/>
        <a:lstStyle/>
        <a:p>
          <a:r>
            <a:rPr lang="en-US" dirty="0"/>
            <a:t>Basic</a:t>
          </a:r>
        </a:p>
      </dgm:t>
    </dgm:pt>
    <dgm:pt modelId="{B33715E6-D755-4D1C-9F79-6489EAF80AC1}" type="parTrans" cxnId="{213F32AB-05FC-4AF0-8175-874DFCF0C763}">
      <dgm:prSet/>
      <dgm:spPr/>
      <dgm:t>
        <a:bodyPr/>
        <a:lstStyle/>
        <a:p>
          <a:endParaRPr lang="en-US"/>
        </a:p>
      </dgm:t>
    </dgm:pt>
    <dgm:pt modelId="{A20CA107-2748-4757-966C-64177188BD95}" type="sibTrans" cxnId="{213F32AB-05FC-4AF0-8175-874DFCF0C763}">
      <dgm:prSet/>
      <dgm:spPr/>
      <dgm:t>
        <a:bodyPr/>
        <a:lstStyle/>
        <a:p>
          <a:endParaRPr lang="en-US"/>
        </a:p>
      </dgm:t>
    </dgm:pt>
    <dgm:pt modelId="{192B12B7-27B6-4ADE-97E2-C56F154A0CD0}">
      <dgm:prSet/>
      <dgm:spPr/>
      <dgm:t>
        <a:bodyPr/>
        <a:lstStyle/>
        <a:p>
          <a:r>
            <a:rPr lang="en-US"/>
            <a:t>number</a:t>
          </a:r>
        </a:p>
      </dgm:t>
    </dgm:pt>
    <dgm:pt modelId="{4C66E252-63A0-4D0C-8462-294D059E24F7}" type="parTrans" cxnId="{7B2C9905-DE06-47DE-AA70-80023CB9EBE2}">
      <dgm:prSet/>
      <dgm:spPr/>
      <dgm:t>
        <a:bodyPr/>
        <a:lstStyle/>
        <a:p>
          <a:endParaRPr lang="en-US"/>
        </a:p>
      </dgm:t>
    </dgm:pt>
    <dgm:pt modelId="{1D0CC295-E63D-4517-B135-28072E5400C9}" type="sibTrans" cxnId="{7B2C9905-DE06-47DE-AA70-80023CB9EBE2}">
      <dgm:prSet/>
      <dgm:spPr/>
      <dgm:t>
        <a:bodyPr/>
        <a:lstStyle/>
        <a:p>
          <a:endParaRPr lang="en-US"/>
        </a:p>
      </dgm:t>
    </dgm:pt>
    <dgm:pt modelId="{50129C84-8D15-4ECA-AB5B-8FFF3BB9662B}">
      <dgm:prSet/>
      <dgm:spPr/>
      <dgm:t>
        <a:bodyPr/>
        <a:lstStyle/>
        <a:p>
          <a:r>
            <a:rPr lang="en-US"/>
            <a:t>string</a:t>
          </a:r>
        </a:p>
      </dgm:t>
    </dgm:pt>
    <dgm:pt modelId="{209EAAE1-3B51-4F4A-BD8B-F87E4A06D09F}" type="parTrans" cxnId="{99731DA4-4788-4090-BB59-26AC5F861ABD}">
      <dgm:prSet/>
      <dgm:spPr/>
      <dgm:t>
        <a:bodyPr/>
        <a:lstStyle/>
        <a:p>
          <a:endParaRPr lang="en-US"/>
        </a:p>
      </dgm:t>
    </dgm:pt>
    <dgm:pt modelId="{86BEC5BC-69EA-4DD7-AFD6-18CD02CBAAB5}" type="sibTrans" cxnId="{99731DA4-4788-4090-BB59-26AC5F861ABD}">
      <dgm:prSet/>
      <dgm:spPr/>
      <dgm:t>
        <a:bodyPr/>
        <a:lstStyle/>
        <a:p>
          <a:endParaRPr lang="en-US"/>
        </a:p>
      </dgm:t>
    </dgm:pt>
    <dgm:pt modelId="{A76C32ED-D722-46BC-AA9F-5DB89B52ECB0}">
      <dgm:prSet/>
      <dgm:spPr/>
      <dgm:t>
        <a:bodyPr/>
        <a:lstStyle/>
        <a:p>
          <a:r>
            <a:rPr lang="en-US" dirty="0" err="1"/>
            <a:t>boolean</a:t>
          </a:r>
          <a:endParaRPr lang="en-US" dirty="0"/>
        </a:p>
      </dgm:t>
    </dgm:pt>
    <dgm:pt modelId="{5320BF7A-DD8F-4979-8FD6-1AD345696FA0}" type="parTrans" cxnId="{57316B41-6DB7-4600-BB51-5C2FA25BA753}">
      <dgm:prSet/>
      <dgm:spPr/>
      <dgm:t>
        <a:bodyPr/>
        <a:lstStyle/>
        <a:p>
          <a:endParaRPr lang="en-US"/>
        </a:p>
      </dgm:t>
    </dgm:pt>
    <dgm:pt modelId="{87D38B0F-DA48-4F20-B0EE-17E54A9224F7}" type="sibTrans" cxnId="{57316B41-6DB7-4600-BB51-5C2FA25BA753}">
      <dgm:prSet/>
      <dgm:spPr/>
      <dgm:t>
        <a:bodyPr/>
        <a:lstStyle/>
        <a:p>
          <a:endParaRPr lang="en-US"/>
        </a:p>
      </dgm:t>
    </dgm:pt>
    <dgm:pt modelId="{FAA79AB9-3725-45A0-BBD7-3341C7ADC546}">
      <dgm:prSet/>
      <dgm:spPr/>
      <dgm:t>
        <a:bodyPr/>
        <a:lstStyle/>
        <a:p>
          <a:r>
            <a:rPr lang="en-US" dirty="0"/>
            <a:t>null</a:t>
          </a:r>
        </a:p>
      </dgm:t>
    </dgm:pt>
    <dgm:pt modelId="{77EEE1B7-2360-420A-827D-CE491D265B95}" type="parTrans" cxnId="{995C71E5-CA8F-4F07-A764-871EEE9317BD}">
      <dgm:prSet/>
      <dgm:spPr/>
      <dgm:t>
        <a:bodyPr/>
        <a:lstStyle/>
        <a:p>
          <a:endParaRPr lang="en-US"/>
        </a:p>
      </dgm:t>
    </dgm:pt>
    <dgm:pt modelId="{292BEA47-47C8-4DA1-81D9-A6E412870337}" type="sibTrans" cxnId="{995C71E5-CA8F-4F07-A764-871EEE9317BD}">
      <dgm:prSet/>
      <dgm:spPr/>
      <dgm:t>
        <a:bodyPr/>
        <a:lstStyle/>
        <a:p>
          <a:endParaRPr lang="en-US"/>
        </a:p>
      </dgm:t>
    </dgm:pt>
    <dgm:pt modelId="{A5A5A433-173D-43AA-A4D3-6E5DDCD88C59}">
      <dgm:prSet/>
      <dgm:spPr/>
      <dgm:t>
        <a:bodyPr/>
        <a:lstStyle/>
        <a:p>
          <a:r>
            <a:rPr lang="en-US" dirty="0"/>
            <a:t>undefined</a:t>
          </a:r>
        </a:p>
      </dgm:t>
    </dgm:pt>
    <dgm:pt modelId="{68FA83A9-A11D-48F5-9D0D-6242817D3A18}" type="parTrans" cxnId="{FF527A63-78C3-4BCB-AA2C-703A09D6ECDE}">
      <dgm:prSet/>
      <dgm:spPr/>
      <dgm:t>
        <a:bodyPr/>
        <a:lstStyle/>
        <a:p>
          <a:endParaRPr lang="en-US"/>
        </a:p>
      </dgm:t>
    </dgm:pt>
    <dgm:pt modelId="{A13A9FDC-11AD-4537-9F7A-3FEEB96C1757}" type="sibTrans" cxnId="{FF527A63-78C3-4BCB-AA2C-703A09D6ECDE}">
      <dgm:prSet/>
      <dgm:spPr/>
      <dgm:t>
        <a:bodyPr/>
        <a:lstStyle/>
        <a:p>
          <a:endParaRPr lang="en-US"/>
        </a:p>
      </dgm:t>
    </dgm:pt>
    <dgm:pt modelId="{89904D87-60C6-4F6C-B532-F03563719B7B}">
      <dgm:prSet/>
      <dgm:spPr/>
      <dgm:t>
        <a:bodyPr/>
        <a:lstStyle/>
        <a:p>
          <a:r>
            <a:rPr lang="en-US"/>
            <a:t>enum</a:t>
          </a:r>
        </a:p>
      </dgm:t>
    </dgm:pt>
    <dgm:pt modelId="{515E96B7-7A71-46BE-B41E-C2FB515B14EB}" type="parTrans" cxnId="{56E6318A-DE16-4800-BE05-BCE0D3C5389A}">
      <dgm:prSet/>
      <dgm:spPr/>
      <dgm:t>
        <a:bodyPr/>
        <a:lstStyle/>
        <a:p>
          <a:endParaRPr lang="en-US"/>
        </a:p>
      </dgm:t>
    </dgm:pt>
    <dgm:pt modelId="{5829E591-8E9B-499B-B4F4-877D7248BF34}" type="sibTrans" cxnId="{56E6318A-DE16-4800-BE05-BCE0D3C5389A}">
      <dgm:prSet/>
      <dgm:spPr/>
      <dgm:t>
        <a:bodyPr/>
        <a:lstStyle/>
        <a:p>
          <a:endParaRPr lang="en-US"/>
        </a:p>
      </dgm:t>
    </dgm:pt>
    <dgm:pt modelId="{16DFDA9E-D6E3-4DAC-8A95-F795195B697A}">
      <dgm:prSet/>
      <dgm:spPr/>
      <dgm:t>
        <a:bodyPr/>
        <a:lstStyle/>
        <a:p>
          <a:r>
            <a:rPr lang="en-US" dirty="0"/>
            <a:t>Arrays</a:t>
          </a:r>
        </a:p>
      </dgm:t>
    </dgm:pt>
    <dgm:pt modelId="{463B3723-A89C-4A52-881B-B4E953B591A0}" type="parTrans" cxnId="{2452A2E1-38B3-4CC5-9E9E-37E632B7A5D2}">
      <dgm:prSet/>
      <dgm:spPr/>
      <dgm:t>
        <a:bodyPr/>
        <a:lstStyle/>
        <a:p>
          <a:endParaRPr lang="en-US"/>
        </a:p>
      </dgm:t>
    </dgm:pt>
    <dgm:pt modelId="{622828F2-F9A4-4213-9ECA-31CD172F1D95}" type="sibTrans" cxnId="{2452A2E1-38B3-4CC5-9E9E-37E632B7A5D2}">
      <dgm:prSet/>
      <dgm:spPr/>
      <dgm:t>
        <a:bodyPr/>
        <a:lstStyle/>
        <a:p>
          <a:endParaRPr lang="en-US"/>
        </a:p>
      </dgm:t>
    </dgm:pt>
    <dgm:pt modelId="{E93D4C19-3C33-4E57-853F-8AD927D16522}">
      <dgm:prSet/>
      <dgm:spPr/>
      <dgm:t>
        <a:bodyPr/>
        <a:lstStyle/>
        <a:p>
          <a:r>
            <a:rPr lang="en-US"/>
            <a:t>Tuples</a:t>
          </a:r>
        </a:p>
      </dgm:t>
    </dgm:pt>
    <dgm:pt modelId="{3765F2D8-37BD-441E-A803-CC2DC36E1BCC}" type="parTrans" cxnId="{F3B33C8B-E2F6-4D35-A196-13FB3B658F77}">
      <dgm:prSet/>
      <dgm:spPr/>
      <dgm:t>
        <a:bodyPr/>
        <a:lstStyle/>
        <a:p>
          <a:endParaRPr lang="en-US"/>
        </a:p>
      </dgm:t>
    </dgm:pt>
    <dgm:pt modelId="{F7794A15-E412-49F2-9763-C4D93AF2EECC}" type="sibTrans" cxnId="{F3B33C8B-E2F6-4D35-A196-13FB3B658F77}">
      <dgm:prSet/>
      <dgm:spPr/>
      <dgm:t>
        <a:bodyPr/>
        <a:lstStyle/>
        <a:p>
          <a:endParaRPr lang="en-US"/>
        </a:p>
      </dgm:t>
    </dgm:pt>
    <dgm:pt modelId="{16A0B808-1FDF-4834-AC8E-24055829685E}">
      <dgm:prSet/>
      <dgm:spPr/>
      <dgm:t>
        <a:bodyPr/>
        <a:lstStyle/>
        <a:p>
          <a:r>
            <a:rPr lang="en-US" dirty="0"/>
            <a:t>any</a:t>
          </a:r>
        </a:p>
      </dgm:t>
    </dgm:pt>
    <dgm:pt modelId="{ECD79ED1-B44D-4C91-B354-977545BFAAD4}" type="parTrans" cxnId="{2E3A7A5E-0F8C-42DD-9296-6606ADB4C0D3}">
      <dgm:prSet/>
      <dgm:spPr/>
      <dgm:t>
        <a:bodyPr/>
        <a:lstStyle/>
        <a:p>
          <a:endParaRPr lang="en-US"/>
        </a:p>
      </dgm:t>
    </dgm:pt>
    <dgm:pt modelId="{3D914CCD-43E4-40A6-A1D2-C966B18E5C5E}" type="sibTrans" cxnId="{2E3A7A5E-0F8C-42DD-9296-6606ADB4C0D3}">
      <dgm:prSet/>
      <dgm:spPr/>
      <dgm:t>
        <a:bodyPr/>
        <a:lstStyle/>
        <a:p>
          <a:endParaRPr lang="en-US"/>
        </a:p>
      </dgm:t>
    </dgm:pt>
    <dgm:pt modelId="{AC45714D-2120-4D45-AF11-5A58ADF1701F}">
      <dgm:prSet/>
      <dgm:spPr/>
      <dgm:t>
        <a:bodyPr/>
        <a:lstStyle/>
        <a:p>
          <a:r>
            <a:rPr lang="en-US"/>
            <a:t>void </a:t>
          </a:r>
          <a:endParaRPr lang="en-US" dirty="0"/>
        </a:p>
      </dgm:t>
    </dgm:pt>
    <dgm:pt modelId="{E1BC83FB-051D-431A-ADD0-FE82C3026A6A}" type="parTrans" cxnId="{979C6C17-686E-4364-91FC-014834061FDD}">
      <dgm:prSet/>
      <dgm:spPr/>
    </dgm:pt>
    <dgm:pt modelId="{1187291E-3839-4C23-882E-A8551DFAE8BA}" type="sibTrans" cxnId="{979C6C17-686E-4364-91FC-014834061FDD}">
      <dgm:prSet/>
      <dgm:spPr/>
    </dgm:pt>
    <dgm:pt modelId="{F5A835D4-4E98-40F6-81F6-D195AFCF3F1F}" type="pres">
      <dgm:prSet presAssocID="{DF9DDE72-E4C5-4781-AFEA-50EB8D734CA4}" presName="linear" presStyleCnt="0">
        <dgm:presLayoutVars>
          <dgm:animLvl val="lvl"/>
          <dgm:resizeHandles val="exact"/>
        </dgm:presLayoutVars>
      </dgm:prSet>
      <dgm:spPr/>
    </dgm:pt>
    <dgm:pt modelId="{B7175310-3EFB-4C3C-908A-580E30E46772}" type="pres">
      <dgm:prSet presAssocID="{13CCC25C-5ACA-43A1-83A4-4275EA03E66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FA07759-57FD-48DF-BFD4-FB675B98FE80}" type="pres">
      <dgm:prSet presAssocID="{13CCC25C-5ACA-43A1-83A4-4275EA03E66A}" presName="childText" presStyleLbl="revTx" presStyleIdx="0" presStyleCnt="1">
        <dgm:presLayoutVars>
          <dgm:bulletEnabled val="1"/>
        </dgm:presLayoutVars>
      </dgm:prSet>
      <dgm:spPr/>
    </dgm:pt>
    <dgm:pt modelId="{81F6F5B9-A4D2-4CAD-8EAE-0A4BDA6E2FC3}" type="pres">
      <dgm:prSet presAssocID="{89904D87-60C6-4F6C-B532-F03563719B7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74F9E6C-3BA1-45EA-8A94-F15081CD76D6}" type="pres">
      <dgm:prSet presAssocID="{5829E591-8E9B-499B-B4F4-877D7248BF34}" presName="spacer" presStyleCnt="0"/>
      <dgm:spPr/>
    </dgm:pt>
    <dgm:pt modelId="{65801D5A-D4C0-472E-ADDB-9C94D6CCAD58}" type="pres">
      <dgm:prSet presAssocID="{16DFDA9E-D6E3-4DAC-8A95-F795195B697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73CE9A9-D34C-40A3-A012-D1799F6038F7}" type="pres">
      <dgm:prSet presAssocID="{622828F2-F9A4-4213-9ECA-31CD172F1D95}" presName="spacer" presStyleCnt="0"/>
      <dgm:spPr/>
    </dgm:pt>
    <dgm:pt modelId="{32A192F3-07E9-4BBA-9509-1A4242F093C8}" type="pres">
      <dgm:prSet presAssocID="{E93D4C19-3C33-4E57-853F-8AD927D1652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C412E02-DB48-4EB8-BFF9-82D469EEED0E}" type="presOf" srcId="{89904D87-60C6-4F6C-B532-F03563719B7B}" destId="{81F6F5B9-A4D2-4CAD-8EAE-0A4BDA6E2FC3}" srcOrd="0" destOrd="0" presId="urn:microsoft.com/office/officeart/2005/8/layout/vList2"/>
    <dgm:cxn modelId="{7B2C9905-DE06-47DE-AA70-80023CB9EBE2}" srcId="{13CCC25C-5ACA-43A1-83A4-4275EA03E66A}" destId="{192B12B7-27B6-4ADE-97E2-C56F154A0CD0}" srcOrd="0" destOrd="0" parTransId="{4C66E252-63A0-4D0C-8462-294D059E24F7}" sibTransId="{1D0CC295-E63D-4517-B135-28072E5400C9}"/>
    <dgm:cxn modelId="{C7DF5208-2EA3-462A-A759-84C7D03B2A7D}" type="presOf" srcId="{16DFDA9E-D6E3-4DAC-8A95-F795195B697A}" destId="{65801D5A-D4C0-472E-ADDB-9C94D6CCAD58}" srcOrd="0" destOrd="0" presId="urn:microsoft.com/office/officeart/2005/8/layout/vList2"/>
    <dgm:cxn modelId="{979C6C17-686E-4364-91FC-014834061FDD}" srcId="{13CCC25C-5ACA-43A1-83A4-4275EA03E66A}" destId="{AC45714D-2120-4D45-AF11-5A58ADF1701F}" srcOrd="6" destOrd="0" parTransId="{E1BC83FB-051D-431A-ADD0-FE82C3026A6A}" sibTransId="{1187291E-3839-4C23-882E-A8551DFAE8BA}"/>
    <dgm:cxn modelId="{B0758D31-4831-47DA-AEB9-C9EB20158C99}" type="presOf" srcId="{FAA79AB9-3725-45A0-BBD7-3341C7ADC546}" destId="{4FA07759-57FD-48DF-BFD4-FB675B98FE80}" srcOrd="0" destOrd="3" presId="urn:microsoft.com/office/officeart/2005/8/layout/vList2"/>
    <dgm:cxn modelId="{9218E634-2FD3-415F-BD08-9F3B20E60586}" type="presOf" srcId="{50129C84-8D15-4ECA-AB5B-8FFF3BB9662B}" destId="{4FA07759-57FD-48DF-BFD4-FB675B98FE80}" srcOrd="0" destOrd="1" presId="urn:microsoft.com/office/officeart/2005/8/layout/vList2"/>
    <dgm:cxn modelId="{531DE83F-5339-43C1-B786-B1FA3923B280}" type="presOf" srcId="{AC45714D-2120-4D45-AF11-5A58ADF1701F}" destId="{4FA07759-57FD-48DF-BFD4-FB675B98FE80}" srcOrd="0" destOrd="6" presId="urn:microsoft.com/office/officeart/2005/8/layout/vList2"/>
    <dgm:cxn modelId="{5A27885C-C62B-49C4-BBF6-66C590FD7ED6}" type="presOf" srcId="{192B12B7-27B6-4ADE-97E2-C56F154A0CD0}" destId="{4FA07759-57FD-48DF-BFD4-FB675B98FE80}" srcOrd="0" destOrd="0" presId="urn:microsoft.com/office/officeart/2005/8/layout/vList2"/>
    <dgm:cxn modelId="{2E3A7A5E-0F8C-42DD-9296-6606ADB4C0D3}" srcId="{13CCC25C-5ACA-43A1-83A4-4275EA03E66A}" destId="{16A0B808-1FDF-4834-AC8E-24055829685E}" srcOrd="5" destOrd="0" parTransId="{ECD79ED1-B44D-4C91-B354-977545BFAAD4}" sibTransId="{3D914CCD-43E4-40A6-A1D2-C966B18E5C5E}"/>
    <dgm:cxn modelId="{57316B41-6DB7-4600-BB51-5C2FA25BA753}" srcId="{13CCC25C-5ACA-43A1-83A4-4275EA03E66A}" destId="{A76C32ED-D722-46BC-AA9F-5DB89B52ECB0}" srcOrd="2" destOrd="0" parTransId="{5320BF7A-DD8F-4979-8FD6-1AD345696FA0}" sibTransId="{87D38B0F-DA48-4F20-B0EE-17E54A9224F7}"/>
    <dgm:cxn modelId="{FF527A63-78C3-4BCB-AA2C-703A09D6ECDE}" srcId="{13CCC25C-5ACA-43A1-83A4-4275EA03E66A}" destId="{A5A5A433-173D-43AA-A4D3-6E5DDCD88C59}" srcOrd="4" destOrd="0" parTransId="{68FA83A9-A11D-48F5-9D0D-6242817D3A18}" sibTransId="{A13A9FDC-11AD-4537-9F7A-3FEEB96C1757}"/>
    <dgm:cxn modelId="{CA94CC70-9E6E-4CE7-8C68-FC018B6E3E35}" type="presOf" srcId="{A76C32ED-D722-46BC-AA9F-5DB89B52ECB0}" destId="{4FA07759-57FD-48DF-BFD4-FB675B98FE80}" srcOrd="0" destOrd="2" presId="urn:microsoft.com/office/officeart/2005/8/layout/vList2"/>
    <dgm:cxn modelId="{56E6318A-DE16-4800-BE05-BCE0D3C5389A}" srcId="{DF9DDE72-E4C5-4781-AFEA-50EB8D734CA4}" destId="{89904D87-60C6-4F6C-B532-F03563719B7B}" srcOrd="1" destOrd="0" parTransId="{515E96B7-7A71-46BE-B41E-C2FB515B14EB}" sibTransId="{5829E591-8E9B-499B-B4F4-877D7248BF34}"/>
    <dgm:cxn modelId="{F3B33C8B-E2F6-4D35-A196-13FB3B658F77}" srcId="{DF9DDE72-E4C5-4781-AFEA-50EB8D734CA4}" destId="{E93D4C19-3C33-4E57-853F-8AD927D16522}" srcOrd="3" destOrd="0" parTransId="{3765F2D8-37BD-441E-A803-CC2DC36E1BCC}" sibTransId="{F7794A15-E412-49F2-9763-C4D93AF2EECC}"/>
    <dgm:cxn modelId="{99731DA4-4788-4090-BB59-26AC5F861ABD}" srcId="{13CCC25C-5ACA-43A1-83A4-4275EA03E66A}" destId="{50129C84-8D15-4ECA-AB5B-8FFF3BB9662B}" srcOrd="1" destOrd="0" parTransId="{209EAAE1-3B51-4F4A-BD8B-F87E4A06D09F}" sibTransId="{86BEC5BC-69EA-4DD7-AFD6-18CD02CBAAB5}"/>
    <dgm:cxn modelId="{2BB9D7A8-8644-4954-AEB7-7A98F6EC6D60}" type="presOf" srcId="{13CCC25C-5ACA-43A1-83A4-4275EA03E66A}" destId="{B7175310-3EFB-4C3C-908A-580E30E46772}" srcOrd="0" destOrd="0" presId="urn:microsoft.com/office/officeart/2005/8/layout/vList2"/>
    <dgm:cxn modelId="{572DD6AA-E415-4E47-B61F-1E03CF86A626}" type="presOf" srcId="{E93D4C19-3C33-4E57-853F-8AD927D16522}" destId="{32A192F3-07E9-4BBA-9509-1A4242F093C8}" srcOrd="0" destOrd="0" presId="urn:microsoft.com/office/officeart/2005/8/layout/vList2"/>
    <dgm:cxn modelId="{213F32AB-05FC-4AF0-8175-874DFCF0C763}" srcId="{DF9DDE72-E4C5-4781-AFEA-50EB8D734CA4}" destId="{13CCC25C-5ACA-43A1-83A4-4275EA03E66A}" srcOrd="0" destOrd="0" parTransId="{B33715E6-D755-4D1C-9F79-6489EAF80AC1}" sibTransId="{A20CA107-2748-4757-966C-64177188BD95}"/>
    <dgm:cxn modelId="{026741B1-F01B-4537-A598-A9F3F8930382}" type="presOf" srcId="{16A0B808-1FDF-4834-AC8E-24055829685E}" destId="{4FA07759-57FD-48DF-BFD4-FB675B98FE80}" srcOrd="0" destOrd="5" presId="urn:microsoft.com/office/officeart/2005/8/layout/vList2"/>
    <dgm:cxn modelId="{4C0F95CC-E5C0-4724-AAA1-7C9F16AAC713}" type="presOf" srcId="{DF9DDE72-E4C5-4781-AFEA-50EB8D734CA4}" destId="{F5A835D4-4E98-40F6-81F6-D195AFCF3F1F}" srcOrd="0" destOrd="0" presId="urn:microsoft.com/office/officeart/2005/8/layout/vList2"/>
    <dgm:cxn modelId="{1E1549D1-4D62-4D87-A180-64094F6E19D4}" type="presOf" srcId="{A5A5A433-173D-43AA-A4D3-6E5DDCD88C59}" destId="{4FA07759-57FD-48DF-BFD4-FB675B98FE80}" srcOrd="0" destOrd="4" presId="urn:microsoft.com/office/officeart/2005/8/layout/vList2"/>
    <dgm:cxn modelId="{2452A2E1-38B3-4CC5-9E9E-37E632B7A5D2}" srcId="{DF9DDE72-E4C5-4781-AFEA-50EB8D734CA4}" destId="{16DFDA9E-D6E3-4DAC-8A95-F795195B697A}" srcOrd="2" destOrd="0" parTransId="{463B3723-A89C-4A52-881B-B4E953B591A0}" sibTransId="{622828F2-F9A4-4213-9ECA-31CD172F1D95}"/>
    <dgm:cxn modelId="{995C71E5-CA8F-4F07-A764-871EEE9317BD}" srcId="{13CCC25C-5ACA-43A1-83A4-4275EA03E66A}" destId="{FAA79AB9-3725-45A0-BBD7-3341C7ADC546}" srcOrd="3" destOrd="0" parTransId="{77EEE1B7-2360-420A-827D-CE491D265B95}" sibTransId="{292BEA47-47C8-4DA1-81D9-A6E412870337}"/>
    <dgm:cxn modelId="{37907D51-5910-4CE3-BE38-634633224D29}" type="presParOf" srcId="{F5A835D4-4E98-40F6-81F6-D195AFCF3F1F}" destId="{B7175310-3EFB-4C3C-908A-580E30E46772}" srcOrd="0" destOrd="0" presId="urn:microsoft.com/office/officeart/2005/8/layout/vList2"/>
    <dgm:cxn modelId="{4F826F4F-07AA-48E9-A50F-C39BEA0B0058}" type="presParOf" srcId="{F5A835D4-4E98-40F6-81F6-D195AFCF3F1F}" destId="{4FA07759-57FD-48DF-BFD4-FB675B98FE80}" srcOrd="1" destOrd="0" presId="urn:microsoft.com/office/officeart/2005/8/layout/vList2"/>
    <dgm:cxn modelId="{67B74F97-D561-41A3-9A74-0861FC9B3EF5}" type="presParOf" srcId="{F5A835D4-4E98-40F6-81F6-D195AFCF3F1F}" destId="{81F6F5B9-A4D2-4CAD-8EAE-0A4BDA6E2FC3}" srcOrd="2" destOrd="0" presId="urn:microsoft.com/office/officeart/2005/8/layout/vList2"/>
    <dgm:cxn modelId="{E39E3911-9484-4D48-8D84-B0D06727BF38}" type="presParOf" srcId="{F5A835D4-4E98-40F6-81F6-D195AFCF3F1F}" destId="{574F9E6C-3BA1-45EA-8A94-F15081CD76D6}" srcOrd="3" destOrd="0" presId="urn:microsoft.com/office/officeart/2005/8/layout/vList2"/>
    <dgm:cxn modelId="{B5E7AD8F-653F-46A7-8D7F-C3C777A97679}" type="presParOf" srcId="{F5A835D4-4E98-40F6-81F6-D195AFCF3F1F}" destId="{65801D5A-D4C0-472E-ADDB-9C94D6CCAD58}" srcOrd="4" destOrd="0" presId="urn:microsoft.com/office/officeart/2005/8/layout/vList2"/>
    <dgm:cxn modelId="{64231D96-CA5D-440D-A953-08B6D3985CA2}" type="presParOf" srcId="{F5A835D4-4E98-40F6-81F6-D195AFCF3F1F}" destId="{573CE9A9-D34C-40A3-A012-D1799F6038F7}" srcOrd="5" destOrd="0" presId="urn:microsoft.com/office/officeart/2005/8/layout/vList2"/>
    <dgm:cxn modelId="{C0C4D422-A109-4D6F-922D-AEA44CA7B7DD}" type="presParOf" srcId="{F5A835D4-4E98-40F6-81F6-D195AFCF3F1F}" destId="{32A192F3-07E9-4BBA-9509-1A4242F093C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FA9E04A-0915-431C-B1AC-56230AE4555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10EE85E-6635-4270-95FF-17FBC6724A2B}">
      <dgm:prSet/>
      <dgm:spPr/>
      <dgm:t>
        <a:bodyPr/>
        <a:lstStyle/>
        <a:p>
          <a:r>
            <a:rPr lang="en-US"/>
            <a:t>Type Annotations</a:t>
          </a:r>
        </a:p>
      </dgm:t>
    </dgm:pt>
    <dgm:pt modelId="{26E8BBD5-1B9C-49EC-84A9-FFC214BBC1C7}" type="parTrans" cxnId="{C6F886E6-2D7F-463C-AEA0-62C36F409A8B}">
      <dgm:prSet/>
      <dgm:spPr/>
      <dgm:t>
        <a:bodyPr/>
        <a:lstStyle/>
        <a:p>
          <a:endParaRPr lang="en-US"/>
        </a:p>
      </dgm:t>
    </dgm:pt>
    <dgm:pt modelId="{8A9D6D0C-6130-46E8-9E40-A2EAFEC82240}" type="sibTrans" cxnId="{C6F886E6-2D7F-463C-AEA0-62C36F409A8B}">
      <dgm:prSet/>
      <dgm:spPr/>
      <dgm:t>
        <a:bodyPr/>
        <a:lstStyle/>
        <a:p>
          <a:endParaRPr lang="en-US"/>
        </a:p>
      </dgm:t>
    </dgm:pt>
    <dgm:pt modelId="{90CE3206-BE6C-400A-AAEC-3BC15FD42DAC}">
      <dgm:prSet/>
      <dgm:spPr/>
      <dgm:t>
        <a:bodyPr/>
        <a:lstStyle/>
        <a:p>
          <a:r>
            <a:rPr lang="en-US" dirty="0"/>
            <a:t>Type Inference</a:t>
          </a:r>
        </a:p>
      </dgm:t>
    </dgm:pt>
    <dgm:pt modelId="{9A04F746-6EC7-493F-9B28-77AF8B4D6B62}" type="parTrans" cxnId="{134A4CF1-61A2-4F11-A720-D812DB6555E0}">
      <dgm:prSet/>
      <dgm:spPr/>
      <dgm:t>
        <a:bodyPr/>
        <a:lstStyle/>
        <a:p>
          <a:endParaRPr lang="en-US"/>
        </a:p>
      </dgm:t>
    </dgm:pt>
    <dgm:pt modelId="{59386546-BE2F-4213-B472-7440D66A0A97}" type="sibTrans" cxnId="{134A4CF1-61A2-4F11-A720-D812DB6555E0}">
      <dgm:prSet/>
      <dgm:spPr/>
      <dgm:t>
        <a:bodyPr/>
        <a:lstStyle/>
        <a:p>
          <a:endParaRPr lang="en-US"/>
        </a:p>
      </dgm:t>
    </dgm:pt>
    <dgm:pt modelId="{870F1397-3D46-49FC-9F24-40E9396E8A45}">
      <dgm:prSet/>
      <dgm:spPr/>
      <dgm:t>
        <a:bodyPr/>
        <a:lstStyle/>
        <a:p>
          <a:r>
            <a:rPr lang="en-US" dirty="0"/>
            <a:t>Union Types &amp; Type Guards</a:t>
          </a:r>
        </a:p>
      </dgm:t>
    </dgm:pt>
    <dgm:pt modelId="{C7F7EC5E-27BC-4F2E-9F9D-2B5C8DDE614B}" type="parTrans" cxnId="{69874014-AC16-4861-B6E3-FF111C339504}">
      <dgm:prSet/>
      <dgm:spPr/>
      <dgm:t>
        <a:bodyPr/>
        <a:lstStyle/>
        <a:p>
          <a:endParaRPr lang="en-US"/>
        </a:p>
      </dgm:t>
    </dgm:pt>
    <dgm:pt modelId="{66EB7716-CA27-45B6-B1F5-5F0CC7AD89D9}" type="sibTrans" cxnId="{69874014-AC16-4861-B6E3-FF111C339504}">
      <dgm:prSet/>
      <dgm:spPr/>
      <dgm:t>
        <a:bodyPr/>
        <a:lstStyle/>
        <a:p>
          <a:endParaRPr lang="en-US"/>
        </a:p>
      </dgm:t>
    </dgm:pt>
    <dgm:pt modelId="{90143A30-DB4F-4045-B953-BF9AC57B9492}">
      <dgm:prSet/>
      <dgm:spPr/>
      <dgm:t>
        <a:bodyPr/>
        <a:lstStyle/>
        <a:p>
          <a:r>
            <a:rPr lang="en-US"/>
            <a:t>Type Aliases</a:t>
          </a:r>
        </a:p>
      </dgm:t>
    </dgm:pt>
    <dgm:pt modelId="{51D7B025-58C2-4BED-9111-07942F891C95}" type="parTrans" cxnId="{9FF80E5D-FDB2-4211-8CF4-C87C84CBED12}">
      <dgm:prSet/>
      <dgm:spPr/>
      <dgm:t>
        <a:bodyPr/>
        <a:lstStyle/>
        <a:p>
          <a:endParaRPr lang="en-US"/>
        </a:p>
      </dgm:t>
    </dgm:pt>
    <dgm:pt modelId="{2FB42F4D-D617-4FD8-B814-EEE57C341006}" type="sibTrans" cxnId="{9FF80E5D-FDB2-4211-8CF4-C87C84CBED12}">
      <dgm:prSet/>
      <dgm:spPr/>
      <dgm:t>
        <a:bodyPr/>
        <a:lstStyle/>
        <a:p>
          <a:endParaRPr lang="en-US"/>
        </a:p>
      </dgm:t>
    </dgm:pt>
    <dgm:pt modelId="{CBA5E9F2-19B2-4CAF-98C0-BC2EF88555E2}" type="pres">
      <dgm:prSet presAssocID="{BFA9E04A-0915-431C-B1AC-56230AE4555A}" presName="linear" presStyleCnt="0">
        <dgm:presLayoutVars>
          <dgm:animLvl val="lvl"/>
          <dgm:resizeHandles val="exact"/>
        </dgm:presLayoutVars>
      </dgm:prSet>
      <dgm:spPr/>
    </dgm:pt>
    <dgm:pt modelId="{205052B7-3EED-4EB6-A597-64AF787BB862}" type="pres">
      <dgm:prSet presAssocID="{110EE85E-6635-4270-95FF-17FBC6724A2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B3BDE8C-0A07-4A0E-90E4-83A1D546EA28}" type="pres">
      <dgm:prSet presAssocID="{8A9D6D0C-6130-46E8-9E40-A2EAFEC82240}" presName="spacer" presStyleCnt="0"/>
      <dgm:spPr/>
    </dgm:pt>
    <dgm:pt modelId="{CC7FDD05-AAD1-4644-88EC-D431BFF1D804}" type="pres">
      <dgm:prSet presAssocID="{90CE3206-BE6C-400A-AAEC-3BC15FD42DA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6D93C7C-2332-40F6-A6A4-C211FBD44DF9}" type="pres">
      <dgm:prSet presAssocID="{59386546-BE2F-4213-B472-7440D66A0A97}" presName="spacer" presStyleCnt="0"/>
      <dgm:spPr/>
    </dgm:pt>
    <dgm:pt modelId="{422FF9E0-E2FC-409A-AC90-37A99C4A1BC8}" type="pres">
      <dgm:prSet presAssocID="{870F1397-3D46-49FC-9F24-40E9396E8A4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A810030-0EB9-47E1-B81C-05D06C6DB44B}" type="pres">
      <dgm:prSet presAssocID="{66EB7716-CA27-45B6-B1F5-5F0CC7AD89D9}" presName="spacer" presStyleCnt="0"/>
      <dgm:spPr/>
    </dgm:pt>
    <dgm:pt modelId="{F48F2469-7522-41CA-BE27-E08E1CE7B7B5}" type="pres">
      <dgm:prSet presAssocID="{90143A30-DB4F-4045-B953-BF9AC57B949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9874014-AC16-4861-B6E3-FF111C339504}" srcId="{BFA9E04A-0915-431C-B1AC-56230AE4555A}" destId="{870F1397-3D46-49FC-9F24-40E9396E8A45}" srcOrd="2" destOrd="0" parTransId="{C7F7EC5E-27BC-4F2E-9F9D-2B5C8DDE614B}" sibTransId="{66EB7716-CA27-45B6-B1F5-5F0CC7AD89D9}"/>
    <dgm:cxn modelId="{EFA0BF23-89CA-4037-9CF5-A85116B46A68}" type="presOf" srcId="{870F1397-3D46-49FC-9F24-40E9396E8A45}" destId="{422FF9E0-E2FC-409A-AC90-37A99C4A1BC8}" srcOrd="0" destOrd="0" presId="urn:microsoft.com/office/officeart/2005/8/layout/vList2"/>
    <dgm:cxn modelId="{9FF80E5D-FDB2-4211-8CF4-C87C84CBED12}" srcId="{BFA9E04A-0915-431C-B1AC-56230AE4555A}" destId="{90143A30-DB4F-4045-B953-BF9AC57B9492}" srcOrd="3" destOrd="0" parTransId="{51D7B025-58C2-4BED-9111-07942F891C95}" sibTransId="{2FB42F4D-D617-4FD8-B814-EEE57C341006}"/>
    <dgm:cxn modelId="{C5EA837B-76E7-401A-A790-D42DEB5587BD}" type="presOf" srcId="{90CE3206-BE6C-400A-AAEC-3BC15FD42DAC}" destId="{CC7FDD05-AAD1-4644-88EC-D431BFF1D804}" srcOrd="0" destOrd="0" presId="urn:microsoft.com/office/officeart/2005/8/layout/vList2"/>
    <dgm:cxn modelId="{E35FD0B9-7BA6-45EB-8625-058CF9F8E496}" type="presOf" srcId="{BFA9E04A-0915-431C-B1AC-56230AE4555A}" destId="{CBA5E9F2-19B2-4CAF-98C0-BC2EF88555E2}" srcOrd="0" destOrd="0" presId="urn:microsoft.com/office/officeart/2005/8/layout/vList2"/>
    <dgm:cxn modelId="{B200ADCC-211A-4576-8063-B5BBB7780B21}" type="presOf" srcId="{110EE85E-6635-4270-95FF-17FBC6724A2B}" destId="{205052B7-3EED-4EB6-A597-64AF787BB862}" srcOrd="0" destOrd="0" presId="urn:microsoft.com/office/officeart/2005/8/layout/vList2"/>
    <dgm:cxn modelId="{FB53F8D4-0913-4168-BE47-1AA2D18C4380}" type="presOf" srcId="{90143A30-DB4F-4045-B953-BF9AC57B9492}" destId="{F48F2469-7522-41CA-BE27-E08E1CE7B7B5}" srcOrd="0" destOrd="0" presId="urn:microsoft.com/office/officeart/2005/8/layout/vList2"/>
    <dgm:cxn modelId="{C6F886E6-2D7F-463C-AEA0-62C36F409A8B}" srcId="{BFA9E04A-0915-431C-B1AC-56230AE4555A}" destId="{110EE85E-6635-4270-95FF-17FBC6724A2B}" srcOrd="0" destOrd="0" parTransId="{26E8BBD5-1B9C-49EC-84A9-FFC214BBC1C7}" sibTransId="{8A9D6D0C-6130-46E8-9E40-A2EAFEC82240}"/>
    <dgm:cxn modelId="{134A4CF1-61A2-4F11-A720-D812DB6555E0}" srcId="{BFA9E04A-0915-431C-B1AC-56230AE4555A}" destId="{90CE3206-BE6C-400A-AAEC-3BC15FD42DAC}" srcOrd="1" destOrd="0" parTransId="{9A04F746-6EC7-493F-9B28-77AF8B4D6B62}" sibTransId="{59386546-BE2F-4213-B472-7440D66A0A97}"/>
    <dgm:cxn modelId="{68ADB561-276E-42FF-8099-9C4F87A23A19}" type="presParOf" srcId="{CBA5E9F2-19B2-4CAF-98C0-BC2EF88555E2}" destId="{205052B7-3EED-4EB6-A597-64AF787BB862}" srcOrd="0" destOrd="0" presId="urn:microsoft.com/office/officeart/2005/8/layout/vList2"/>
    <dgm:cxn modelId="{FDD65601-9B6F-4ED3-84F7-ECEF5B9A0A5C}" type="presParOf" srcId="{CBA5E9F2-19B2-4CAF-98C0-BC2EF88555E2}" destId="{0B3BDE8C-0A07-4A0E-90E4-83A1D546EA28}" srcOrd="1" destOrd="0" presId="urn:microsoft.com/office/officeart/2005/8/layout/vList2"/>
    <dgm:cxn modelId="{F8BB503E-7AFD-49CF-8B41-8394569400E1}" type="presParOf" srcId="{CBA5E9F2-19B2-4CAF-98C0-BC2EF88555E2}" destId="{CC7FDD05-AAD1-4644-88EC-D431BFF1D804}" srcOrd="2" destOrd="0" presId="urn:microsoft.com/office/officeart/2005/8/layout/vList2"/>
    <dgm:cxn modelId="{4C55D853-B157-4C7A-B8B0-E52852F63176}" type="presParOf" srcId="{CBA5E9F2-19B2-4CAF-98C0-BC2EF88555E2}" destId="{06D93C7C-2332-40F6-A6A4-C211FBD44DF9}" srcOrd="3" destOrd="0" presId="urn:microsoft.com/office/officeart/2005/8/layout/vList2"/>
    <dgm:cxn modelId="{D9A0B8A2-3213-4F86-9A4F-1787AA87748E}" type="presParOf" srcId="{CBA5E9F2-19B2-4CAF-98C0-BC2EF88555E2}" destId="{422FF9E0-E2FC-409A-AC90-37A99C4A1BC8}" srcOrd="4" destOrd="0" presId="urn:microsoft.com/office/officeart/2005/8/layout/vList2"/>
    <dgm:cxn modelId="{255C2847-CF0C-4EBF-8EAA-EE1764CFD378}" type="presParOf" srcId="{CBA5E9F2-19B2-4CAF-98C0-BC2EF88555E2}" destId="{FA810030-0EB9-47E1-B81C-05D06C6DB44B}" srcOrd="5" destOrd="0" presId="urn:microsoft.com/office/officeart/2005/8/layout/vList2"/>
    <dgm:cxn modelId="{7AC28661-7ADD-4A80-80A1-81469F983C49}" type="presParOf" srcId="{CBA5E9F2-19B2-4CAF-98C0-BC2EF88555E2}" destId="{F48F2469-7522-41CA-BE27-E08E1CE7B7B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BE090D7-273A-4FEF-AB1F-A8E14210A79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9309A29-6924-4432-8C9C-0182428528FE}">
      <dgm:prSet/>
      <dgm:spPr/>
      <dgm:t>
        <a:bodyPr/>
        <a:lstStyle/>
        <a:p>
          <a:r>
            <a:rPr lang="en-US" dirty="0"/>
            <a:t>Define a contract</a:t>
          </a:r>
        </a:p>
      </dgm:t>
    </dgm:pt>
    <dgm:pt modelId="{1358AED3-4478-41CD-8197-25E23C4E0BCD}" type="parTrans" cxnId="{94A571B8-1726-4E0B-9E21-4041CB6BA45F}">
      <dgm:prSet/>
      <dgm:spPr/>
      <dgm:t>
        <a:bodyPr/>
        <a:lstStyle/>
        <a:p>
          <a:endParaRPr lang="en-US"/>
        </a:p>
      </dgm:t>
    </dgm:pt>
    <dgm:pt modelId="{ADCA5C63-65C5-4DD9-A166-41B1DBA0B318}" type="sibTrans" cxnId="{94A571B8-1726-4E0B-9E21-4041CB6BA45F}">
      <dgm:prSet/>
      <dgm:spPr/>
      <dgm:t>
        <a:bodyPr/>
        <a:lstStyle/>
        <a:p>
          <a:endParaRPr lang="en-US"/>
        </a:p>
      </dgm:t>
    </dgm:pt>
    <dgm:pt modelId="{E640F113-DFE3-4717-8E57-289A279F3654}">
      <dgm:prSet/>
      <dgm:spPr/>
      <dgm:t>
        <a:bodyPr/>
        <a:lstStyle/>
        <a:p>
          <a:r>
            <a:rPr lang="en-US" dirty="0"/>
            <a:t>Shape of the object</a:t>
          </a:r>
        </a:p>
      </dgm:t>
    </dgm:pt>
    <dgm:pt modelId="{40A94127-BAE7-4EC4-B919-A62D562BDF33}" type="parTrans" cxnId="{90C28496-692C-4FD1-BDE0-034167CF1319}">
      <dgm:prSet/>
      <dgm:spPr/>
      <dgm:t>
        <a:bodyPr/>
        <a:lstStyle/>
        <a:p>
          <a:endParaRPr lang="en-US"/>
        </a:p>
      </dgm:t>
    </dgm:pt>
    <dgm:pt modelId="{9DC6D58A-A247-4F19-BE59-8974375BF3C6}" type="sibTrans" cxnId="{90C28496-692C-4FD1-BDE0-034167CF1319}">
      <dgm:prSet/>
      <dgm:spPr/>
      <dgm:t>
        <a:bodyPr/>
        <a:lstStyle/>
        <a:p>
          <a:endParaRPr lang="en-US"/>
        </a:p>
      </dgm:t>
    </dgm:pt>
    <dgm:pt modelId="{58A1C5B2-F811-4F0C-ABB5-229A1298C9E6}">
      <dgm:prSet/>
      <dgm:spPr/>
      <dgm:t>
        <a:bodyPr/>
        <a:lstStyle/>
        <a:p>
          <a:r>
            <a:rPr lang="en-US" dirty="0"/>
            <a:t>Extend multiple interfaces </a:t>
          </a:r>
        </a:p>
      </dgm:t>
    </dgm:pt>
    <dgm:pt modelId="{B02AC87E-8A1E-43C2-9F0F-414CD538D62B}" type="parTrans" cxnId="{D05EBD37-AA6B-458D-A176-ACC66930DF18}">
      <dgm:prSet/>
      <dgm:spPr/>
      <dgm:t>
        <a:bodyPr/>
        <a:lstStyle/>
        <a:p>
          <a:endParaRPr lang="en-US"/>
        </a:p>
      </dgm:t>
    </dgm:pt>
    <dgm:pt modelId="{D25C5454-6AFD-44B9-98DB-171CE7B5DA73}" type="sibTrans" cxnId="{D05EBD37-AA6B-458D-A176-ACC66930DF18}">
      <dgm:prSet/>
      <dgm:spPr/>
      <dgm:t>
        <a:bodyPr/>
        <a:lstStyle/>
        <a:p>
          <a:endParaRPr lang="en-US"/>
        </a:p>
      </dgm:t>
    </dgm:pt>
    <dgm:pt modelId="{7E6E2FF3-0079-433F-9B14-B67B6ED184A0}">
      <dgm:prSet/>
      <dgm:spPr/>
      <dgm:t>
        <a:bodyPr/>
        <a:lstStyle/>
        <a:p>
          <a:r>
            <a:rPr lang="en-US" dirty="0"/>
            <a:t>Structural or “Duck” typing</a:t>
          </a:r>
        </a:p>
      </dgm:t>
    </dgm:pt>
    <dgm:pt modelId="{2E4B742B-AFAF-49EC-88A7-555E2F44F2C2}" type="parTrans" cxnId="{BE9C4BF4-465A-4E21-B8A0-25C57599EACE}">
      <dgm:prSet/>
      <dgm:spPr/>
      <dgm:t>
        <a:bodyPr/>
        <a:lstStyle/>
        <a:p>
          <a:endParaRPr lang="en-US"/>
        </a:p>
      </dgm:t>
    </dgm:pt>
    <dgm:pt modelId="{D538062F-F242-4A42-9553-21727D03E76D}" type="sibTrans" cxnId="{BE9C4BF4-465A-4E21-B8A0-25C57599EACE}">
      <dgm:prSet/>
      <dgm:spPr/>
      <dgm:t>
        <a:bodyPr/>
        <a:lstStyle/>
        <a:p>
          <a:endParaRPr lang="en-US"/>
        </a:p>
      </dgm:t>
    </dgm:pt>
    <dgm:pt modelId="{0BB595EC-EDEE-4610-BBCF-5736F3D74932}" type="pres">
      <dgm:prSet presAssocID="{CBE090D7-273A-4FEF-AB1F-A8E14210A797}" presName="linear" presStyleCnt="0">
        <dgm:presLayoutVars>
          <dgm:animLvl val="lvl"/>
          <dgm:resizeHandles val="exact"/>
        </dgm:presLayoutVars>
      </dgm:prSet>
      <dgm:spPr/>
    </dgm:pt>
    <dgm:pt modelId="{1129FE68-61F6-4B60-B51F-6A48801C1002}" type="pres">
      <dgm:prSet presAssocID="{69309A29-6924-4432-8C9C-0182428528F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56609C-1573-436B-B8A5-42F4AF6D3D2F}" type="pres">
      <dgm:prSet presAssocID="{ADCA5C63-65C5-4DD9-A166-41B1DBA0B318}" presName="spacer" presStyleCnt="0"/>
      <dgm:spPr/>
    </dgm:pt>
    <dgm:pt modelId="{F7CA85D1-D576-4ACA-8517-FED1FED284B5}" type="pres">
      <dgm:prSet presAssocID="{E640F113-DFE3-4717-8E57-289A279F365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115893D-E93E-4E34-BA61-906C78F362D3}" type="pres">
      <dgm:prSet presAssocID="{9DC6D58A-A247-4F19-BE59-8974375BF3C6}" presName="spacer" presStyleCnt="0"/>
      <dgm:spPr/>
    </dgm:pt>
    <dgm:pt modelId="{7B7FF377-EBC1-4B0D-AF40-AA45C3844203}" type="pres">
      <dgm:prSet presAssocID="{58A1C5B2-F811-4F0C-ABB5-229A1298C9E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55DA4C4-2E74-45A0-AD90-6722ED08F021}" type="pres">
      <dgm:prSet presAssocID="{D25C5454-6AFD-44B9-98DB-171CE7B5DA73}" presName="spacer" presStyleCnt="0"/>
      <dgm:spPr/>
    </dgm:pt>
    <dgm:pt modelId="{CB1A4D96-E028-4412-990E-0B17CB2AC1BB}" type="pres">
      <dgm:prSet presAssocID="{7E6E2FF3-0079-433F-9B14-B67B6ED184A0}" presName="parentText" presStyleLbl="node1" presStyleIdx="3" presStyleCnt="4" custLinFactNeighborY="18513">
        <dgm:presLayoutVars>
          <dgm:chMax val="0"/>
          <dgm:bulletEnabled val="1"/>
        </dgm:presLayoutVars>
      </dgm:prSet>
      <dgm:spPr/>
    </dgm:pt>
  </dgm:ptLst>
  <dgm:cxnLst>
    <dgm:cxn modelId="{D05EBD37-AA6B-458D-A176-ACC66930DF18}" srcId="{CBE090D7-273A-4FEF-AB1F-A8E14210A797}" destId="{58A1C5B2-F811-4F0C-ABB5-229A1298C9E6}" srcOrd="2" destOrd="0" parTransId="{B02AC87E-8A1E-43C2-9F0F-414CD538D62B}" sibTransId="{D25C5454-6AFD-44B9-98DB-171CE7B5DA73}"/>
    <dgm:cxn modelId="{5AF27242-DA8F-46B3-B1CC-158D8D977411}" type="presOf" srcId="{69309A29-6924-4432-8C9C-0182428528FE}" destId="{1129FE68-61F6-4B60-B51F-6A48801C1002}" srcOrd="0" destOrd="0" presId="urn:microsoft.com/office/officeart/2005/8/layout/vList2"/>
    <dgm:cxn modelId="{CD60295A-2767-4CE7-91EE-7C957256FBE4}" type="presOf" srcId="{7E6E2FF3-0079-433F-9B14-B67B6ED184A0}" destId="{CB1A4D96-E028-4412-990E-0B17CB2AC1BB}" srcOrd="0" destOrd="0" presId="urn:microsoft.com/office/officeart/2005/8/layout/vList2"/>
    <dgm:cxn modelId="{BBD8A67B-D187-4B0E-9D51-FE5C49EFB377}" type="presOf" srcId="{58A1C5B2-F811-4F0C-ABB5-229A1298C9E6}" destId="{7B7FF377-EBC1-4B0D-AF40-AA45C3844203}" srcOrd="0" destOrd="0" presId="urn:microsoft.com/office/officeart/2005/8/layout/vList2"/>
    <dgm:cxn modelId="{8BDEC28C-5764-4A3B-BD9E-3A0BF90DD131}" type="presOf" srcId="{E640F113-DFE3-4717-8E57-289A279F3654}" destId="{F7CA85D1-D576-4ACA-8517-FED1FED284B5}" srcOrd="0" destOrd="0" presId="urn:microsoft.com/office/officeart/2005/8/layout/vList2"/>
    <dgm:cxn modelId="{90C28496-692C-4FD1-BDE0-034167CF1319}" srcId="{CBE090D7-273A-4FEF-AB1F-A8E14210A797}" destId="{E640F113-DFE3-4717-8E57-289A279F3654}" srcOrd="1" destOrd="0" parTransId="{40A94127-BAE7-4EC4-B919-A62D562BDF33}" sibTransId="{9DC6D58A-A247-4F19-BE59-8974375BF3C6}"/>
    <dgm:cxn modelId="{94A571B8-1726-4E0B-9E21-4041CB6BA45F}" srcId="{CBE090D7-273A-4FEF-AB1F-A8E14210A797}" destId="{69309A29-6924-4432-8C9C-0182428528FE}" srcOrd="0" destOrd="0" parTransId="{1358AED3-4478-41CD-8197-25E23C4E0BCD}" sibTransId="{ADCA5C63-65C5-4DD9-A166-41B1DBA0B318}"/>
    <dgm:cxn modelId="{05E17CC2-34EA-4F92-8BE0-22C883466096}" type="presOf" srcId="{CBE090D7-273A-4FEF-AB1F-A8E14210A797}" destId="{0BB595EC-EDEE-4610-BBCF-5736F3D74932}" srcOrd="0" destOrd="0" presId="urn:microsoft.com/office/officeart/2005/8/layout/vList2"/>
    <dgm:cxn modelId="{BE9C4BF4-465A-4E21-B8A0-25C57599EACE}" srcId="{CBE090D7-273A-4FEF-AB1F-A8E14210A797}" destId="{7E6E2FF3-0079-433F-9B14-B67B6ED184A0}" srcOrd="3" destOrd="0" parTransId="{2E4B742B-AFAF-49EC-88A7-555E2F44F2C2}" sibTransId="{D538062F-F242-4A42-9553-21727D03E76D}"/>
    <dgm:cxn modelId="{D7D34B10-8CDC-48A6-9F57-62B3DBB8F963}" type="presParOf" srcId="{0BB595EC-EDEE-4610-BBCF-5736F3D74932}" destId="{1129FE68-61F6-4B60-B51F-6A48801C1002}" srcOrd="0" destOrd="0" presId="urn:microsoft.com/office/officeart/2005/8/layout/vList2"/>
    <dgm:cxn modelId="{538AA6E4-79C7-47B6-9DFA-6A0B4733F93E}" type="presParOf" srcId="{0BB595EC-EDEE-4610-BBCF-5736F3D74932}" destId="{ED56609C-1573-436B-B8A5-42F4AF6D3D2F}" srcOrd="1" destOrd="0" presId="urn:microsoft.com/office/officeart/2005/8/layout/vList2"/>
    <dgm:cxn modelId="{7B9447BB-1D20-48B2-B2E2-AA559B4ECF14}" type="presParOf" srcId="{0BB595EC-EDEE-4610-BBCF-5736F3D74932}" destId="{F7CA85D1-D576-4ACA-8517-FED1FED284B5}" srcOrd="2" destOrd="0" presId="urn:microsoft.com/office/officeart/2005/8/layout/vList2"/>
    <dgm:cxn modelId="{E852E5F2-0DB7-496A-B2A2-1DF8FC5E99D9}" type="presParOf" srcId="{0BB595EC-EDEE-4610-BBCF-5736F3D74932}" destId="{5115893D-E93E-4E34-BA61-906C78F362D3}" srcOrd="3" destOrd="0" presId="urn:microsoft.com/office/officeart/2005/8/layout/vList2"/>
    <dgm:cxn modelId="{E1BFB2BE-6628-4A7B-94C7-8CB8DFF3FE59}" type="presParOf" srcId="{0BB595EC-EDEE-4610-BBCF-5736F3D74932}" destId="{7B7FF377-EBC1-4B0D-AF40-AA45C3844203}" srcOrd="4" destOrd="0" presId="urn:microsoft.com/office/officeart/2005/8/layout/vList2"/>
    <dgm:cxn modelId="{ADF6F416-933F-49C0-A7FC-536C1B29CDDF}" type="presParOf" srcId="{0BB595EC-EDEE-4610-BBCF-5736F3D74932}" destId="{955DA4C4-2E74-45A0-AD90-6722ED08F021}" srcOrd="5" destOrd="0" presId="urn:microsoft.com/office/officeart/2005/8/layout/vList2"/>
    <dgm:cxn modelId="{6B447D57-92FE-44CB-A4EC-C081B44E34AE}" type="presParOf" srcId="{0BB595EC-EDEE-4610-BBCF-5736F3D74932}" destId="{CB1A4D96-E028-4412-990E-0B17CB2AC1B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BE090D7-273A-4FEF-AB1F-A8E14210A79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640F113-DFE3-4717-8E57-289A279F3654}">
      <dgm:prSet/>
      <dgm:spPr/>
      <dgm:t>
        <a:bodyPr/>
        <a:lstStyle/>
        <a:p>
          <a:r>
            <a:rPr lang="en-US" dirty="0"/>
            <a:t>Classes, Interfaces, Functions</a:t>
          </a:r>
        </a:p>
      </dgm:t>
    </dgm:pt>
    <dgm:pt modelId="{40A94127-BAE7-4EC4-B919-A62D562BDF33}" type="parTrans" cxnId="{90C28496-692C-4FD1-BDE0-034167CF1319}">
      <dgm:prSet/>
      <dgm:spPr/>
      <dgm:t>
        <a:bodyPr/>
        <a:lstStyle/>
        <a:p>
          <a:endParaRPr lang="en-US"/>
        </a:p>
      </dgm:t>
    </dgm:pt>
    <dgm:pt modelId="{9DC6D58A-A247-4F19-BE59-8974375BF3C6}" type="sibTrans" cxnId="{90C28496-692C-4FD1-BDE0-034167CF1319}">
      <dgm:prSet/>
      <dgm:spPr/>
      <dgm:t>
        <a:bodyPr/>
        <a:lstStyle/>
        <a:p>
          <a:endParaRPr lang="en-US"/>
        </a:p>
      </dgm:t>
    </dgm:pt>
    <dgm:pt modelId="{4580013E-ADB3-4623-8F0B-A183DF94896C}">
      <dgm:prSet/>
      <dgm:spPr/>
      <dgm:t>
        <a:bodyPr/>
        <a:lstStyle/>
        <a:p>
          <a:r>
            <a:rPr lang="en-US" dirty="0"/>
            <a:t>Ability to abstract types</a:t>
          </a:r>
        </a:p>
      </dgm:t>
    </dgm:pt>
    <dgm:pt modelId="{D289AE4F-35DB-4383-9AC4-0B32F4AB4D3F}" type="parTrans" cxnId="{C999AF2B-8471-4FDB-B67D-1B11D4A2828D}">
      <dgm:prSet/>
      <dgm:spPr/>
      <dgm:t>
        <a:bodyPr/>
        <a:lstStyle/>
        <a:p>
          <a:endParaRPr lang="en-US"/>
        </a:p>
      </dgm:t>
    </dgm:pt>
    <dgm:pt modelId="{B2096E9F-F36E-410F-A0FC-B94113D4781F}" type="sibTrans" cxnId="{C999AF2B-8471-4FDB-B67D-1B11D4A2828D}">
      <dgm:prSet/>
      <dgm:spPr/>
      <dgm:t>
        <a:bodyPr/>
        <a:lstStyle/>
        <a:p>
          <a:endParaRPr lang="en-US"/>
        </a:p>
      </dgm:t>
    </dgm:pt>
    <dgm:pt modelId="{12CA737D-F66B-4023-98C0-404AD2CB494A}">
      <dgm:prSet/>
      <dgm:spPr/>
      <dgm:t>
        <a:bodyPr/>
        <a:lstStyle/>
        <a:p>
          <a:r>
            <a:rPr lang="en-US" dirty="0"/>
            <a:t>Type is now a variable</a:t>
          </a:r>
        </a:p>
      </dgm:t>
    </dgm:pt>
    <dgm:pt modelId="{FAFB6C66-CB32-4D1C-A06E-0B43C8727341}" type="parTrans" cxnId="{B3E9C866-9773-41B7-B6BC-E9724061157B}">
      <dgm:prSet/>
      <dgm:spPr/>
      <dgm:t>
        <a:bodyPr/>
        <a:lstStyle/>
        <a:p>
          <a:endParaRPr lang="en-US"/>
        </a:p>
      </dgm:t>
    </dgm:pt>
    <dgm:pt modelId="{3BBF52FB-A070-42D8-8BC5-6B309BB7D61D}" type="sibTrans" cxnId="{B3E9C866-9773-41B7-B6BC-E9724061157B}">
      <dgm:prSet/>
      <dgm:spPr/>
      <dgm:t>
        <a:bodyPr/>
        <a:lstStyle/>
        <a:p>
          <a:endParaRPr lang="en-US"/>
        </a:p>
      </dgm:t>
    </dgm:pt>
    <dgm:pt modelId="{A8E1471A-7E86-45B6-A2FB-C9557DB27E4A}">
      <dgm:prSet/>
      <dgm:spPr/>
      <dgm:t>
        <a:bodyPr/>
        <a:lstStyle/>
        <a:p>
          <a:r>
            <a:rPr lang="en-US"/>
            <a:t>Create reusable components</a:t>
          </a:r>
          <a:endParaRPr lang="en-US" dirty="0"/>
        </a:p>
      </dgm:t>
    </dgm:pt>
    <dgm:pt modelId="{4602094C-8407-460E-9301-6CB1673F4342}" type="parTrans" cxnId="{7F018258-659E-4356-B401-5741AAA40AA9}">
      <dgm:prSet/>
      <dgm:spPr/>
      <dgm:t>
        <a:bodyPr/>
        <a:lstStyle/>
        <a:p>
          <a:endParaRPr lang="en-US"/>
        </a:p>
      </dgm:t>
    </dgm:pt>
    <dgm:pt modelId="{7915971F-63FF-4DE4-88B3-67294710F37E}" type="sibTrans" cxnId="{7F018258-659E-4356-B401-5741AAA40AA9}">
      <dgm:prSet/>
      <dgm:spPr/>
      <dgm:t>
        <a:bodyPr/>
        <a:lstStyle/>
        <a:p>
          <a:endParaRPr lang="en-US"/>
        </a:p>
      </dgm:t>
    </dgm:pt>
    <dgm:pt modelId="{0BB595EC-EDEE-4610-BBCF-5736F3D74932}" type="pres">
      <dgm:prSet presAssocID="{CBE090D7-273A-4FEF-AB1F-A8E14210A797}" presName="linear" presStyleCnt="0">
        <dgm:presLayoutVars>
          <dgm:animLvl val="lvl"/>
          <dgm:resizeHandles val="exact"/>
        </dgm:presLayoutVars>
      </dgm:prSet>
      <dgm:spPr/>
    </dgm:pt>
    <dgm:pt modelId="{2E3B3921-C936-48FC-BF42-274C2AAA1608}" type="pres">
      <dgm:prSet presAssocID="{4580013E-ADB3-4623-8F0B-A183DF94896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FFB46CB-705A-450D-8218-87BB52D64779}" type="pres">
      <dgm:prSet presAssocID="{B2096E9F-F36E-410F-A0FC-B94113D4781F}" presName="spacer" presStyleCnt="0"/>
      <dgm:spPr/>
    </dgm:pt>
    <dgm:pt modelId="{AC658649-D667-4FFA-8FBA-6AD0331F4BA1}" type="pres">
      <dgm:prSet presAssocID="{12CA737D-F66B-4023-98C0-404AD2CB494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B498738-463F-40D2-BD7F-DED6E4CB0C22}" type="pres">
      <dgm:prSet presAssocID="{3BBF52FB-A070-42D8-8BC5-6B309BB7D61D}" presName="spacer" presStyleCnt="0"/>
      <dgm:spPr/>
    </dgm:pt>
    <dgm:pt modelId="{F7CA85D1-D576-4ACA-8517-FED1FED284B5}" type="pres">
      <dgm:prSet presAssocID="{E640F113-DFE3-4717-8E57-289A279F365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424E5E3-F85E-4D1F-9777-6793EE7A5760}" type="pres">
      <dgm:prSet presAssocID="{9DC6D58A-A247-4F19-BE59-8974375BF3C6}" presName="spacer" presStyleCnt="0"/>
      <dgm:spPr/>
    </dgm:pt>
    <dgm:pt modelId="{C8C9A32B-661B-474D-9991-C7F77A0C036E}" type="pres">
      <dgm:prSet presAssocID="{A8E1471A-7E86-45B6-A2FB-C9557DB27E4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99AF2B-8471-4FDB-B67D-1B11D4A2828D}" srcId="{CBE090D7-273A-4FEF-AB1F-A8E14210A797}" destId="{4580013E-ADB3-4623-8F0B-A183DF94896C}" srcOrd="0" destOrd="0" parTransId="{D289AE4F-35DB-4383-9AC4-0B32F4AB4D3F}" sibTransId="{B2096E9F-F36E-410F-A0FC-B94113D4781F}"/>
    <dgm:cxn modelId="{B3E9C866-9773-41B7-B6BC-E9724061157B}" srcId="{CBE090D7-273A-4FEF-AB1F-A8E14210A797}" destId="{12CA737D-F66B-4023-98C0-404AD2CB494A}" srcOrd="1" destOrd="0" parTransId="{FAFB6C66-CB32-4D1C-A06E-0B43C8727341}" sibTransId="{3BBF52FB-A070-42D8-8BC5-6B309BB7D61D}"/>
    <dgm:cxn modelId="{7B04CE74-CE65-4D8D-942B-51864064C8B1}" type="presOf" srcId="{12CA737D-F66B-4023-98C0-404AD2CB494A}" destId="{AC658649-D667-4FFA-8FBA-6AD0331F4BA1}" srcOrd="0" destOrd="0" presId="urn:microsoft.com/office/officeart/2005/8/layout/vList2"/>
    <dgm:cxn modelId="{7F018258-659E-4356-B401-5741AAA40AA9}" srcId="{CBE090D7-273A-4FEF-AB1F-A8E14210A797}" destId="{A8E1471A-7E86-45B6-A2FB-C9557DB27E4A}" srcOrd="3" destOrd="0" parTransId="{4602094C-8407-460E-9301-6CB1673F4342}" sibTransId="{7915971F-63FF-4DE4-88B3-67294710F37E}"/>
    <dgm:cxn modelId="{E6BFD75A-B49E-4688-AD36-D06ABF0D1863}" type="presOf" srcId="{A8E1471A-7E86-45B6-A2FB-C9557DB27E4A}" destId="{C8C9A32B-661B-474D-9991-C7F77A0C036E}" srcOrd="0" destOrd="0" presId="urn:microsoft.com/office/officeart/2005/8/layout/vList2"/>
    <dgm:cxn modelId="{8BDEC28C-5764-4A3B-BD9E-3A0BF90DD131}" type="presOf" srcId="{E640F113-DFE3-4717-8E57-289A279F3654}" destId="{F7CA85D1-D576-4ACA-8517-FED1FED284B5}" srcOrd="0" destOrd="0" presId="urn:microsoft.com/office/officeart/2005/8/layout/vList2"/>
    <dgm:cxn modelId="{90C28496-692C-4FD1-BDE0-034167CF1319}" srcId="{CBE090D7-273A-4FEF-AB1F-A8E14210A797}" destId="{E640F113-DFE3-4717-8E57-289A279F3654}" srcOrd="2" destOrd="0" parTransId="{40A94127-BAE7-4EC4-B919-A62D562BDF33}" sibTransId="{9DC6D58A-A247-4F19-BE59-8974375BF3C6}"/>
    <dgm:cxn modelId="{7B9046A8-C002-4BE0-AB98-1E5DEE8EEA04}" type="presOf" srcId="{4580013E-ADB3-4623-8F0B-A183DF94896C}" destId="{2E3B3921-C936-48FC-BF42-274C2AAA1608}" srcOrd="0" destOrd="0" presId="urn:microsoft.com/office/officeart/2005/8/layout/vList2"/>
    <dgm:cxn modelId="{05E17CC2-34EA-4F92-8BE0-22C883466096}" type="presOf" srcId="{CBE090D7-273A-4FEF-AB1F-A8E14210A797}" destId="{0BB595EC-EDEE-4610-BBCF-5736F3D74932}" srcOrd="0" destOrd="0" presId="urn:microsoft.com/office/officeart/2005/8/layout/vList2"/>
    <dgm:cxn modelId="{FF3D2BE0-8F17-4FB3-9AF2-1A481452D948}" type="presParOf" srcId="{0BB595EC-EDEE-4610-BBCF-5736F3D74932}" destId="{2E3B3921-C936-48FC-BF42-274C2AAA1608}" srcOrd="0" destOrd="0" presId="urn:microsoft.com/office/officeart/2005/8/layout/vList2"/>
    <dgm:cxn modelId="{BA0645BC-29EC-47DA-A10A-7CCDD449B4DA}" type="presParOf" srcId="{0BB595EC-EDEE-4610-BBCF-5736F3D74932}" destId="{BFFB46CB-705A-450D-8218-87BB52D64779}" srcOrd="1" destOrd="0" presId="urn:microsoft.com/office/officeart/2005/8/layout/vList2"/>
    <dgm:cxn modelId="{40B16600-813A-49E4-B582-8BF2802B90AB}" type="presParOf" srcId="{0BB595EC-EDEE-4610-BBCF-5736F3D74932}" destId="{AC658649-D667-4FFA-8FBA-6AD0331F4BA1}" srcOrd="2" destOrd="0" presId="urn:microsoft.com/office/officeart/2005/8/layout/vList2"/>
    <dgm:cxn modelId="{732AD0F8-CD8C-4494-838E-B539C36C3D05}" type="presParOf" srcId="{0BB595EC-EDEE-4610-BBCF-5736F3D74932}" destId="{5B498738-463F-40D2-BD7F-DED6E4CB0C22}" srcOrd="3" destOrd="0" presId="urn:microsoft.com/office/officeart/2005/8/layout/vList2"/>
    <dgm:cxn modelId="{7B9447BB-1D20-48B2-B2E2-AA559B4ECF14}" type="presParOf" srcId="{0BB595EC-EDEE-4610-BBCF-5736F3D74932}" destId="{F7CA85D1-D576-4ACA-8517-FED1FED284B5}" srcOrd="4" destOrd="0" presId="urn:microsoft.com/office/officeart/2005/8/layout/vList2"/>
    <dgm:cxn modelId="{C32864DB-C22C-495E-A180-AD9560DDB801}" type="presParOf" srcId="{0BB595EC-EDEE-4610-BBCF-5736F3D74932}" destId="{F424E5E3-F85E-4D1F-9777-6793EE7A5760}" srcOrd="5" destOrd="0" presId="urn:microsoft.com/office/officeart/2005/8/layout/vList2"/>
    <dgm:cxn modelId="{9C1C1DDB-DF4E-4129-92A4-7CEAD2B65FD9}" type="presParOf" srcId="{0BB595EC-EDEE-4610-BBCF-5736F3D74932}" destId="{C8C9A32B-661B-474D-9991-C7F77A0C036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BE090D7-273A-4FEF-AB1F-A8E14210A79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640F113-DFE3-4717-8E57-289A279F3654}">
      <dgm:prSet/>
      <dgm:spPr/>
      <dgm:t>
        <a:bodyPr/>
        <a:lstStyle/>
        <a:p>
          <a:r>
            <a:rPr lang="en-US" dirty="0"/>
            <a:t>#private</a:t>
          </a:r>
        </a:p>
      </dgm:t>
    </dgm:pt>
    <dgm:pt modelId="{40A94127-BAE7-4EC4-B919-A62D562BDF33}" type="parTrans" cxnId="{90C28496-692C-4FD1-BDE0-034167CF1319}">
      <dgm:prSet/>
      <dgm:spPr/>
      <dgm:t>
        <a:bodyPr/>
        <a:lstStyle/>
        <a:p>
          <a:endParaRPr lang="en-US"/>
        </a:p>
      </dgm:t>
    </dgm:pt>
    <dgm:pt modelId="{9DC6D58A-A247-4F19-BE59-8974375BF3C6}" type="sibTrans" cxnId="{90C28496-692C-4FD1-BDE0-034167CF1319}">
      <dgm:prSet/>
      <dgm:spPr/>
      <dgm:t>
        <a:bodyPr/>
        <a:lstStyle/>
        <a:p>
          <a:endParaRPr lang="en-US"/>
        </a:p>
      </dgm:t>
    </dgm:pt>
    <dgm:pt modelId="{88215CF4-B879-43DB-BF7C-96D1A7727229}">
      <dgm:prSet/>
      <dgm:spPr/>
      <dgm:t>
        <a:bodyPr/>
        <a:lstStyle/>
        <a:p>
          <a:r>
            <a:rPr lang="en-US" dirty="0" err="1"/>
            <a:t>Nullish</a:t>
          </a:r>
          <a:r>
            <a:rPr lang="en-US" dirty="0"/>
            <a:t> coalescing</a:t>
          </a:r>
        </a:p>
      </dgm:t>
    </dgm:pt>
    <dgm:pt modelId="{C4531F99-DE9D-4E70-A787-9460BE487E3C}" type="parTrans" cxnId="{81B6204C-589E-4FB1-8A3E-8076873C15A1}">
      <dgm:prSet/>
      <dgm:spPr/>
      <dgm:t>
        <a:bodyPr/>
        <a:lstStyle/>
        <a:p>
          <a:endParaRPr lang="en-US"/>
        </a:p>
      </dgm:t>
    </dgm:pt>
    <dgm:pt modelId="{A715CF3A-1D5C-4234-8EA6-28F2E6EF7328}" type="sibTrans" cxnId="{81B6204C-589E-4FB1-8A3E-8076873C15A1}">
      <dgm:prSet/>
      <dgm:spPr/>
      <dgm:t>
        <a:bodyPr/>
        <a:lstStyle/>
        <a:p>
          <a:endParaRPr lang="en-US"/>
        </a:p>
      </dgm:t>
    </dgm:pt>
    <dgm:pt modelId="{966B1928-81D9-4AFC-85C6-7C120FC7746B}">
      <dgm:prSet/>
      <dgm:spPr/>
      <dgm:t>
        <a:bodyPr/>
        <a:lstStyle/>
        <a:p>
          <a:r>
            <a:rPr lang="en-US" dirty="0"/>
            <a:t>@</a:t>
          </a:r>
          <a:r>
            <a:rPr lang="en-US" dirty="0" err="1"/>
            <a:t>ts-nocheck</a:t>
          </a:r>
          <a:endParaRPr lang="en-US" dirty="0"/>
        </a:p>
      </dgm:t>
    </dgm:pt>
    <dgm:pt modelId="{4B1DADFA-D449-4B64-B18F-302786275C65}" type="parTrans" cxnId="{7D72EB45-F452-4491-9EDF-CA5086D6A3D2}">
      <dgm:prSet/>
      <dgm:spPr/>
      <dgm:t>
        <a:bodyPr/>
        <a:lstStyle/>
        <a:p>
          <a:endParaRPr lang="en-US"/>
        </a:p>
      </dgm:t>
    </dgm:pt>
    <dgm:pt modelId="{41396786-EC09-457C-A49C-19CB137C029A}" type="sibTrans" cxnId="{7D72EB45-F452-4491-9EDF-CA5086D6A3D2}">
      <dgm:prSet/>
      <dgm:spPr/>
      <dgm:t>
        <a:bodyPr/>
        <a:lstStyle/>
        <a:p>
          <a:endParaRPr lang="en-US"/>
        </a:p>
      </dgm:t>
    </dgm:pt>
    <dgm:pt modelId="{4580013E-ADB3-4623-8F0B-A183DF94896C}">
      <dgm:prSet/>
      <dgm:spPr/>
      <dgm:t>
        <a:bodyPr/>
        <a:lstStyle/>
        <a:p>
          <a:r>
            <a:rPr lang="en-US" dirty="0"/>
            <a:t>Optional chaining</a:t>
          </a:r>
        </a:p>
      </dgm:t>
    </dgm:pt>
    <dgm:pt modelId="{D289AE4F-35DB-4383-9AC4-0B32F4AB4D3F}" type="parTrans" cxnId="{C999AF2B-8471-4FDB-B67D-1B11D4A2828D}">
      <dgm:prSet/>
      <dgm:spPr/>
      <dgm:t>
        <a:bodyPr/>
        <a:lstStyle/>
        <a:p>
          <a:endParaRPr lang="en-US"/>
        </a:p>
      </dgm:t>
    </dgm:pt>
    <dgm:pt modelId="{B2096E9F-F36E-410F-A0FC-B94113D4781F}" type="sibTrans" cxnId="{C999AF2B-8471-4FDB-B67D-1B11D4A2828D}">
      <dgm:prSet/>
      <dgm:spPr/>
      <dgm:t>
        <a:bodyPr/>
        <a:lstStyle/>
        <a:p>
          <a:endParaRPr lang="en-US"/>
        </a:p>
      </dgm:t>
    </dgm:pt>
    <dgm:pt modelId="{0BB595EC-EDEE-4610-BBCF-5736F3D74932}" type="pres">
      <dgm:prSet presAssocID="{CBE090D7-273A-4FEF-AB1F-A8E14210A797}" presName="linear" presStyleCnt="0">
        <dgm:presLayoutVars>
          <dgm:animLvl val="lvl"/>
          <dgm:resizeHandles val="exact"/>
        </dgm:presLayoutVars>
      </dgm:prSet>
      <dgm:spPr/>
    </dgm:pt>
    <dgm:pt modelId="{2E3B3921-C936-48FC-BF42-274C2AAA1608}" type="pres">
      <dgm:prSet presAssocID="{4580013E-ADB3-4623-8F0B-A183DF94896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FFB46CB-705A-450D-8218-87BB52D64779}" type="pres">
      <dgm:prSet presAssocID="{B2096E9F-F36E-410F-A0FC-B94113D4781F}" presName="spacer" presStyleCnt="0"/>
      <dgm:spPr/>
    </dgm:pt>
    <dgm:pt modelId="{DADEA434-36B0-4DB7-8B99-C1E08E000FE5}" type="pres">
      <dgm:prSet presAssocID="{88215CF4-B879-43DB-BF7C-96D1A772722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796486D-9743-45FD-8D78-7A45821E2C5D}" type="pres">
      <dgm:prSet presAssocID="{A715CF3A-1D5C-4234-8EA6-28F2E6EF7328}" presName="spacer" presStyleCnt="0"/>
      <dgm:spPr/>
    </dgm:pt>
    <dgm:pt modelId="{2BA53EE3-692C-4506-B531-81965828E1E7}" type="pres">
      <dgm:prSet presAssocID="{966B1928-81D9-4AFC-85C6-7C120FC7746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0DBB59C-BB51-4887-B0B2-39FFEED8465B}" type="pres">
      <dgm:prSet presAssocID="{41396786-EC09-457C-A49C-19CB137C029A}" presName="spacer" presStyleCnt="0"/>
      <dgm:spPr/>
    </dgm:pt>
    <dgm:pt modelId="{F7CA85D1-D576-4ACA-8517-FED1FED284B5}" type="pres">
      <dgm:prSet presAssocID="{E640F113-DFE3-4717-8E57-289A279F365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FBA1210-8874-481F-851F-F2E5E3C5F17C}" type="presOf" srcId="{966B1928-81D9-4AFC-85C6-7C120FC7746B}" destId="{2BA53EE3-692C-4506-B531-81965828E1E7}" srcOrd="0" destOrd="0" presId="urn:microsoft.com/office/officeart/2005/8/layout/vList2"/>
    <dgm:cxn modelId="{AAC59410-BA1F-4CD6-A851-97E6BB074606}" type="presOf" srcId="{88215CF4-B879-43DB-BF7C-96D1A7727229}" destId="{DADEA434-36B0-4DB7-8B99-C1E08E000FE5}" srcOrd="0" destOrd="0" presId="urn:microsoft.com/office/officeart/2005/8/layout/vList2"/>
    <dgm:cxn modelId="{C999AF2B-8471-4FDB-B67D-1B11D4A2828D}" srcId="{CBE090D7-273A-4FEF-AB1F-A8E14210A797}" destId="{4580013E-ADB3-4623-8F0B-A183DF94896C}" srcOrd="0" destOrd="0" parTransId="{D289AE4F-35DB-4383-9AC4-0B32F4AB4D3F}" sibTransId="{B2096E9F-F36E-410F-A0FC-B94113D4781F}"/>
    <dgm:cxn modelId="{7D72EB45-F452-4491-9EDF-CA5086D6A3D2}" srcId="{CBE090D7-273A-4FEF-AB1F-A8E14210A797}" destId="{966B1928-81D9-4AFC-85C6-7C120FC7746B}" srcOrd="2" destOrd="0" parTransId="{4B1DADFA-D449-4B64-B18F-302786275C65}" sibTransId="{41396786-EC09-457C-A49C-19CB137C029A}"/>
    <dgm:cxn modelId="{81B6204C-589E-4FB1-8A3E-8076873C15A1}" srcId="{CBE090D7-273A-4FEF-AB1F-A8E14210A797}" destId="{88215CF4-B879-43DB-BF7C-96D1A7727229}" srcOrd="1" destOrd="0" parTransId="{C4531F99-DE9D-4E70-A787-9460BE487E3C}" sibTransId="{A715CF3A-1D5C-4234-8EA6-28F2E6EF7328}"/>
    <dgm:cxn modelId="{8BDEC28C-5764-4A3B-BD9E-3A0BF90DD131}" type="presOf" srcId="{E640F113-DFE3-4717-8E57-289A279F3654}" destId="{F7CA85D1-D576-4ACA-8517-FED1FED284B5}" srcOrd="0" destOrd="0" presId="urn:microsoft.com/office/officeart/2005/8/layout/vList2"/>
    <dgm:cxn modelId="{90C28496-692C-4FD1-BDE0-034167CF1319}" srcId="{CBE090D7-273A-4FEF-AB1F-A8E14210A797}" destId="{E640F113-DFE3-4717-8E57-289A279F3654}" srcOrd="3" destOrd="0" parTransId="{40A94127-BAE7-4EC4-B919-A62D562BDF33}" sibTransId="{9DC6D58A-A247-4F19-BE59-8974375BF3C6}"/>
    <dgm:cxn modelId="{7B9046A8-C002-4BE0-AB98-1E5DEE8EEA04}" type="presOf" srcId="{4580013E-ADB3-4623-8F0B-A183DF94896C}" destId="{2E3B3921-C936-48FC-BF42-274C2AAA1608}" srcOrd="0" destOrd="0" presId="urn:microsoft.com/office/officeart/2005/8/layout/vList2"/>
    <dgm:cxn modelId="{05E17CC2-34EA-4F92-8BE0-22C883466096}" type="presOf" srcId="{CBE090D7-273A-4FEF-AB1F-A8E14210A797}" destId="{0BB595EC-EDEE-4610-BBCF-5736F3D74932}" srcOrd="0" destOrd="0" presId="urn:microsoft.com/office/officeart/2005/8/layout/vList2"/>
    <dgm:cxn modelId="{FF3D2BE0-8F17-4FB3-9AF2-1A481452D948}" type="presParOf" srcId="{0BB595EC-EDEE-4610-BBCF-5736F3D74932}" destId="{2E3B3921-C936-48FC-BF42-274C2AAA1608}" srcOrd="0" destOrd="0" presId="urn:microsoft.com/office/officeart/2005/8/layout/vList2"/>
    <dgm:cxn modelId="{BA0645BC-29EC-47DA-A10A-7CCDD449B4DA}" type="presParOf" srcId="{0BB595EC-EDEE-4610-BBCF-5736F3D74932}" destId="{BFFB46CB-705A-450D-8218-87BB52D64779}" srcOrd="1" destOrd="0" presId="urn:microsoft.com/office/officeart/2005/8/layout/vList2"/>
    <dgm:cxn modelId="{D19B6E8E-1BFC-4EBC-9A0B-74D8B9B7E2A0}" type="presParOf" srcId="{0BB595EC-EDEE-4610-BBCF-5736F3D74932}" destId="{DADEA434-36B0-4DB7-8B99-C1E08E000FE5}" srcOrd="2" destOrd="0" presId="urn:microsoft.com/office/officeart/2005/8/layout/vList2"/>
    <dgm:cxn modelId="{3DC8F5B6-E830-4130-A973-221AA68FC058}" type="presParOf" srcId="{0BB595EC-EDEE-4610-BBCF-5736F3D74932}" destId="{E796486D-9743-45FD-8D78-7A45821E2C5D}" srcOrd="3" destOrd="0" presId="urn:microsoft.com/office/officeart/2005/8/layout/vList2"/>
    <dgm:cxn modelId="{71C2E92E-78F2-4CBA-8E54-F16EBEBC19DF}" type="presParOf" srcId="{0BB595EC-EDEE-4610-BBCF-5736F3D74932}" destId="{2BA53EE3-692C-4506-B531-81965828E1E7}" srcOrd="4" destOrd="0" presId="urn:microsoft.com/office/officeart/2005/8/layout/vList2"/>
    <dgm:cxn modelId="{E83A7A34-454D-4808-8170-47F7A5CAFCB8}" type="presParOf" srcId="{0BB595EC-EDEE-4610-BBCF-5736F3D74932}" destId="{00DBB59C-BB51-4887-B0B2-39FFEED8465B}" srcOrd="5" destOrd="0" presId="urn:microsoft.com/office/officeart/2005/8/layout/vList2"/>
    <dgm:cxn modelId="{7B9447BB-1D20-48B2-B2E2-AA559B4ECF14}" type="presParOf" srcId="{0BB595EC-EDEE-4610-BBCF-5736F3D74932}" destId="{F7CA85D1-D576-4ACA-8517-FED1FED284B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BE090D7-273A-4FEF-AB1F-A8E14210A79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640F113-DFE3-4717-8E57-289A279F3654}">
      <dgm:prSet/>
      <dgm:spPr/>
      <dgm:t>
        <a:bodyPr/>
        <a:lstStyle/>
        <a:p>
          <a:r>
            <a:rPr lang="en-US" dirty="0"/>
            <a:t>Team skill-set</a:t>
          </a:r>
        </a:p>
      </dgm:t>
    </dgm:pt>
    <dgm:pt modelId="{40A94127-BAE7-4EC4-B919-A62D562BDF33}" type="parTrans" cxnId="{90C28496-692C-4FD1-BDE0-034167CF1319}">
      <dgm:prSet/>
      <dgm:spPr/>
      <dgm:t>
        <a:bodyPr/>
        <a:lstStyle/>
        <a:p>
          <a:endParaRPr lang="en-US"/>
        </a:p>
      </dgm:t>
    </dgm:pt>
    <dgm:pt modelId="{9DC6D58A-A247-4F19-BE59-8974375BF3C6}" type="sibTrans" cxnId="{90C28496-692C-4FD1-BDE0-034167CF1319}">
      <dgm:prSet/>
      <dgm:spPr/>
      <dgm:t>
        <a:bodyPr/>
        <a:lstStyle/>
        <a:p>
          <a:endParaRPr lang="en-US"/>
        </a:p>
      </dgm:t>
    </dgm:pt>
    <dgm:pt modelId="{88215CF4-B879-43DB-BF7C-96D1A7727229}">
      <dgm:prSet/>
      <dgm:spPr/>
      <dgm:t>
        <a:bodyPr/>
        <a:lstStyle/>
        <a:p>
          <a:r>
            <a:rPr lang="en-US" dirty="0"/>
            <a:t>Are you working on a big team ?</a:t>
          </a:r>
        </a:p>
      </dgm:t>
    </dgm:pt>
    <dgm:pt modelId="{C4531F99-DE9D-4E70-A787-9460BE487E3C}" type="parTrans" cxnId="{81B6204C-589E-4FB1-8A3E-8076873C15A1}">
      <dgm:prSet/>
      <dgm:spPr/>
      <dgm:t>
        <a:bodyPr/>
        <a:lstStyle/>
        <a:p>
          <a:endParaRPr lang="en-US"/>
        </a:p>
      </dgm:t>
    </dgm:pt>
    <dgm:pt modelId="{A715CF3A-1D5C-4234-8EA6-28F2E6EF7328}" type="sibTrans" cxnId="{81B6204C-589E-4FB1-8A3E-8076873C15A1}">
      <dgm:prSet/>
      <dgm:spPr/>
      <dgm:t>
        <a:bodyPr/>
        <a:lstStyle/>
        <a:p>
          <a:endParaRPr lang="en-US"/>
        </a:p>
      </dgm:t>
    </dgm:pt>
    <dgm:pt modelId="{966B1928-81D9-4AFC-85C6-7C120FC7746B}">
      <dgm:prSet/>
      <dgm:spPr/>
      <dgm:t>
        <a:bodyPr/>
        <a:lstStyle/>
        <a:p>
          <a:r>
            <a:rPr lang="en-US" dirty="0"/>
            <a:t>Long-term refactoring needs</a:t>
          </a:r>
        </a:p>
      </dgm:t>
    </dgm:pt>
    <dgm:pt modelId="{4B1DADFA-D449-4B64-B18F-302786275C65}" type="parTrans" cxnId="{7D72EB45-F452-4491-9EDF-CA5086D6A3D2}">
      <dgm:prSet/>
      <dgm:spPr/>
      <dgm:t>
        <a:bodyPr/>
        <a:lstStyle/>
        <a:p>
          <a:endParaRPr lang="en-US"/>
        </a:p>
      </dgm:t>
    </dgm:pt>
    <dgm:pt modelId="{41396786-EC09-457C-A49C-19CB137C029A}" type="sibTrans" cxnId="{7D72EB45-F452-4491-9EDF-CA5086D6A3D2}">
      <dgm:prSet/>
      <dgm:spPr/>
      <dgm:t>
        <a:bodyPr/>
        <a:lstStyle/>
        <a:p>
          <a:endParaRPr lang="en-US"/>
        </a:p>
      </dgm:t>
    </dgm:pt>
    <dgm:pt modelId="{4580013E-ADB3-4623-8F0B-A183DF94896C}">
      <dgm:prSet/>
      <dgm:spPr/>
      <dgm:t>
        <a:bodyPr/>
        <a:lstStyle/>
        <a:p>
          <a:r>
            <a:rPr lang="en-US" dirty="0"/>
            <a:t>Is your project large / complex ?</a:t>
          </a:r>
        </a:p>
      </dgm:t>
    </dgm:pt>
    <dgm:pt modelId="{D289AE4F-35DB-4383-9AC4-0B32F4AB4D3F}" type="parTrans" cxnId="{C999AF2B-8471-4FDB-B67D-1B11D4A2828D}">
      <dgm:prSet/>
      <dgm:spPr/>
      <dgm:t>
        <a:bodyPr/>
        <a:lstStyle/>
        <a:p>
          <a:endParaRPr lang="en-US"/>
        </a:p>
      </dgm:t>
    </dgm:pt>
    <dgm:pt modelId="{B2096E9F-F36E-410F-A0FC-B94113D4781F}" type="sibTrans" cxnId="{C999AF2B-8471-4FDB-B67D-1B11D4A2828D}">
      <dgm:prSet/>
      <dgm:spPr/>
      <dgm:t>
        <a:bodyPr/>
        <a:lstStyle/>
        <a:p>
          <a:endParaRPr lang="en-US"/>
        </a:p>
      </dgm:t>
    </dgm:pt>
    <dgm:pt modelId="{4F020510-0A5F-44DF-A6F1-9A7E11980A7E}">
      <dgm:prSet/>
      <dgm:spPr/>
      <dgm:t>
        <a:bodyPr/>
        <a:lstStyle/>
        <a:p>
          <a:r>
            <a:rPr lang="en-US" dirty="0"/>
            <a:t>Suggested by a library</a:t>
          </a:r>
        </a:p>
      </dgm:t>
    </dgm:pt>
    <dgm:pt modelId="{5D3D29BC-A8BC-4189-BCD1-12D3E3CC9063}" type="parTrans" cxnId="{296D45EB-BA80-4371-B0A1-09F32AAB331E}">
      <dgm:prSet/>
      <dgm:spPr/>
      <dgm:t>
        <a:bodyPr/>
        <a:lstStyle/>
        <a:p>
          <a:endParaRPr lang="en-US"/>
        </a:p>
      </dgm:t>
    </dgm:pt>
    <dgm:pt modelId="{5F22F642-3E22-4A30-AF96-FE5D55FF2C02}" type="sibTrans" cxnId="{296D45EB-BA80-4371-B0A1-09F32AAB331E}">
      <dgm:prSet/>
      <dgm:spPr/>
      <dgm:t>
        <a:bodyPr/>
        <a:lstStyle/>
        <a:p>
          <a:endParaRPr lang="en-US"/>
        </a:p>
      </dgm:t>
    </dgm:pt>
    <dgm:pt modelId="{0BB595EC-EDEE-4610-BBCF-5736F3D74932}" type="pres">
      <dgm:prSet presAssocID="{CBE090D7-273A-4FEF-AB1F-A8E14210A797}" presName="linear" presStyleCnt="0">
        <dgm:presLayoutVars>
          <dgm:animLvl val="lvl"/>
          <dgm:resizeHandles val="exact"/>
        </dgm:presLayoutVars>
      </dgm:prSet>
      <dgm:spPr/>
    </dgm:pt>
    <dgm:pt modelId="{2E3B3921-C936-48FC-BF42-274C2AAA1608}" type="pres">
      <dgm:prSet presAssocID="{4580013E-ADB3-4623-8F0B-A183DF94896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FFB46CB-705A-450D-8218-87BB52D64779}" type="pres">
      <dgm:prSet presAssocID="{B2096E9F-F36E-410F-A0FC-B94113D4781F}" presName="spacer" presStyleCnt="0"/>
      <dgm:spPr/>
    </dgm:pt>
    <dgm:pt modelId="{DADEA434-36B0-4DB7-8B99-C1E08E000FE5}" type="pres">
      <dgm:prSet presAssocID="{88215CF4-B879-43DB-BF7C-96D1A772722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796486D-9743-45FD-8D78-7A45821E2C5D}" type="pres">
      <dgm:prSet presAssocID="{A715CF3A-1D5C-4234-8EA6-28F2E6EF7328}" presName="spacer" presStyleCnt="0"/>
      <dgm:spPr/>
    </dgm:pt>
    <dgm:pt modelId="{2BA53EE3-692C-4506-B531-81965828E1E7}" type="pres">
      <dgm:prSet presAssocID="{966B1928-81D9-4AFC-85C6-7C120FC7746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0DBB59C-BB51-4887-B0B2-39FFEED8465B}" type="pres">
      <dgm:prSet presAssocID="{41396786-EC09-457C-A49C-19CB137C029A}" presName="spacer" presStyleCnt="0"/>
      <dgm:spPr/>
    </dgm:pt>
    <dgm:pt modelId="{F7CA85D1-D576-4ACA-8517-FED1FED284B5}" type="pres">
      <dgm:prSet presAssocID="{E640F113-DFE3-4717-8E57-289A279F365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DFBA7AF-0D16-4960-9619-CC7B6C1E5047}" type="pres">
      <dgm:prSet presAssocID="{9DC6D58A-A247-4F19-BE59-8974375BF3C6}" presName="spacer" presStyleCnt="0"/>
      <dgm:spPr/>
    </dgm:pt>
    <dgm:pt modelId="{7703074B-20EB-4946-87D4-1446C578357C}" type="pres">
      <dgm:prSet presAssocID="{4F020510-0A5F-44DF-A6F1-9A7E11980A7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FBA1210-8874-481F-851F-F2E5E3C5F17C}" type="presOf" srcId="{966B1928-81D9-4AFC-85C6-7C120FC7746B}" destId="{2BA53EE3-692C-4506-B531-81965828E1E7}" srcOrd="0" destOrd="0" presId="urn:microsoft.com/office/officeart/2005/8/layout/vList2"/>
    <dgm:cxn modelId="{AAC59410-BA1F-4CD6-A851-97E6BB074606}" type="presOf" srcId="{88215CF4-B879-43DB-BF7C-96D1A7727229}" destId="{DADEA434-36B0-4DB7-8B99-C1E08E000FE5}" srcOrd="0" destOrd="0" presId="urn:microsoft.com/office/officeart/2005/8/layout/vList2"/>
    <dgm:cxn modelId="{C999AF2B-8471-4FDB-B67D-1B11D4A2828D}" srcId="{CBE090D7-273A-4FEF-AB1F-A8E14210A797}" destId="{4580013E-ADB3-4623-8F0B-A183DF94896C}" srcOrd="0" destOrd="0" parTransId="{D289AE4F-35DB-4383-9AC4-0B32F4AB4D3F}" sibTransId="{B2096E9F-F36E-410F-A0FC-B94113D4781F}"/>
    <dgm:cxn modelId="{E17DD42E-BB26-43E5-9BAB-42C6AF6B348D}" type="presOf" srcId="{4F020510-0A5F-44DF-A6F1-9A7E11980A7E}" destId="{7703074B-20EB-4946-87D4-1446C578357C}" srcOrd="0" destOrd="0" presId="urn:microsoft.com/office/officeart/2005/8/layout/vList2"/>
    <dgm:cxn modelId="{7D72EB45-F452-4491-9EDF-CA5086D6A3D2}" srcId="{CBE090D7-273A-4FEF-AB1F-A8E14210A797}" destId="{966B1928-81D9-4AFC-85C6-7C120FC7746B}" srcOrd="2" destOrd="0" parTransId="{4B1DADFA-D449-4B64-B18F-302786275C65}" sibTransId="{41396786-EC09-457C-A49C-19CB137C029A}"/>
    <dgm:cxn modelId="{81B6204C-589E-4FB1-8A3E-8076873C15A1}" srcId="{CBE090D7-273A-4FEF-AB1F-A8E14210A797}" destId="{88215CF4-B879-43DB-BF7C-96D1A7727229}" srcOrd="1" destOrd="0" parTransId="{C4531F99-DE9D-4E70-A787-9460BE487E3C}" sibTransId="{A715CF3A-1D5C-4234-8EA6-28F2E6EF7328}"/>
    <dgm:cxn modelId="{8BDEC28C-5764-4A3B-BD9E-3A0BF90DD131}" type="presOf" srcId="{E640F113-DFE3-4717-8E57-289A279F3654}" destId="{F7CA85D1-D576-4ACA-8517-FED1FED284B5}" srcOrd="0" destOrd="0" presId="urn:microsoft.com/office/officeart/2005/8/layout/vList2"/>
    <dgm:cxn modelId="{90C28496-692C-4FD1-BDE0-034167CF1319}" srcId="{CBE090D7-273A-4FEF-AB1F-A8E14210A797}" destId="{E640F113-DFE3-4717-8E57-289A279F3654}" srcOrd="3" destOrd="0" parTransId="{40A94127-BAE7-4EC4-B919-A62D562BDF33}" sibTransId="{9DC6D58A-A247-4F19-BE59-8974375BF3C6}"/>
    <dgm:cxn modelId="{7B9046A8-C002-4BE0-AB98-1E5DEE8EEA04}" type="presOf" srcId="{4580013E-ADB3-4623-8F0B-A183DF94896C}" destId="{2E3B3921-C936-48FC-BF42-274C2AAA1608}" srcOrd="0" destOrd="0" presId="urn:microsoft.com/office/officeart/2005/8/layout/vList2"/>
    <dgm:cxn modelId="{05E17CC2-34EA-4F92-8BE0-22C883466096}" type="presOf" srcId="{CBE090D7-273A-4FEF-AB1F-A8E14210A797}" destId="{0BB595EC-EDEE-4610-BBCF-5736F3D74932}" srcOrd="0" destOrd="0" presId="urn:microsoft.com/office/officeart/2005/8/layout/vList2"/>
    <dgm:cxn modelId="{296D45EB-BA80-4371-B0A1-09F32AAB331E}" srcId="{CBE090D7-273A-4FEF-AB1F-A8E14210A797}" destId="{4F020510-0A5F-44DF-A6F1-9A7E11980A7E}" srcOrd="4" destOrd="0" parTransId="{5D3D29BC-A8BC-4189-BCD1-12D3E3CC9063}" sibTransId="{5F22F642-3E22-4A30-AF96-FE5D55FF2C02}"/>
    <dgm:cxn modelId="{FF3D2BE0-8F17-4FB3-9AF2-1A481452D948}" type="presParOf" srcId="{0BB595EC-EDEE-4610-BBCF-5736F3D74932}" destId="{2E3B3921-C936-48FC-BF42-274C2AAA1608}" srcOrd="0" destOrd="0" presId="urn:microsoft.com/office/officeart/2005/8/layout/vList2"/>
    <dgm:cxn modelId="{BA0645BC-29EC-47DA-A10A-7CCDD449B4DA}" type="presParOf" srcId="{0BB595EC-EDEE-4610-BBCF-5736F3D74932}" destId="{BFFB46CB-705A-450D-8218-87BB52D64779}" srcOrd="1" destOrd="0" presId="urn:microsoft.com/office/officeart/2005/8/layout/vList2"/>
    <dgm:cxn modelId="{D19B6E8E-1BFC-4EBC-9A0B-74D8B9B7E2A0}" type="presParOf" srcId="{0BB595EC-EDEE-4610-BBCF-5736F3D74932}" destId="{DADEA434-36B0-4DB7-8B99-C1E08E000FE5}" srcOrd="2" destOrd="0" presId="urn:microsoft.com/office/officeart/2005/8/layout/vList2"/>
    <dgm:cxn modelId="{3DC8F5B6-E830-4130-A973-221AA68FC058}" type="presParOf" srcId="{0BB595EC-EDEE-4610-BBCF-5736F3D74932}" destId="{E796486D-9743-45FD-8D78-7A45821E2C5D}" srcOrd="3" destOrd="0" presId="urn:microsoft.com/office/officeart/2005/8/layout/vList2"/>
    <dgm:cxn modelId="{71C2E92E-78F2-4CBA-8E54-F16EBEBC19DF}" type="presParOf" srcId="{0BB595EC-EDEE-4610-BBCF-5736F3D74932}" destId="{2BA53EE3-692C-4506-B531-81965828E1E7}" srcOrd="4" destOrd="0" presId="urn:microsoft.com/office/officeart/2005/8/layout/vList2"/>
    <dgm:cxn modelId="{E83A7A34-454D-4808-8170-47F7A5CAFCB8}" type="presParOf" srcId="{0BB595EC-EDEE-4610-BBCF-5736F3D74932}" destId="{00DBB59C-BB51-4887-B0B2-39FFEED8465B}" srcOrd="5" destOrd="0" presId="urn:microsoft.com/office/officeart/2005/8/layout/vList2"/>
    <dgm:cxn modelId="{7B9447BB-1D20-48B2-B2E2-AA559B4ECF14}" type="presParOf" srcId="{0BB595EC-EDEE-4610-BBCF-5736F3D74932}" destId="{F7CA85D1-D576-4ACA-8517-FED1FED284B5}" srcOrd="6" destOrd="0" presId="urn:microsoft.com/office/officeart/2005/8/layout/vList2"/>
    <dgm:cxn modelId="{8EA36AE4-D327-4166-AA0C-06A499258C4E}" type="presParOf" srcId="{0BB595EC-EDEE-4610-BBCF-5736F3D74932}" destId="{6DFBA7AF-0D16-4960-9619-CC7B6C1E5047}" srcOrd="7" destOrd="0" presId="urn:microsoft.com/office/officeart/2005/8/layout/vList2"/>
    <dgm:cxn modelId="{B902E848-9844-4D3D-A88F-9C1FE24532BC}" type="presParOf" srcId="{0BB595EC-EDEE-4610-BBCF-5736F3D74932}" destId="{7703074B-20EB-4946-87D4-1446C578357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272366C-8F53-4BFA-AE5B-C1D5C09E304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6E4C1E4-3992-4612-94FD-35AF672239C1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TypeScript Playground </a:t>
          </a:r>
          <a:endParaRPr lang="en-US"/>
        </a:p>
      </dgm:t>
    </dgm:pt>
    <dgm:pt modelId="{3CA083F9-1371-4B9F-B9FB-EFF7601F5D71}" type="parTrans" cxnId="{79E6E462-B532-4206-A27C-0E3BF6F5F4A2}">
      <dgm:prSet/>
      <dgm:spPr/>
      <dgm:t>
        <a:bodyPr/>
        <a:lstStyle/>
        <a:p>
          <a:endParaRPr lang="en-US"/>
        </a:p>
      </dgm:t>
    </dgm:pt>
    <dgm:pt modelId="{F8B762DC-D4A8-4F0D-A96B-AA1257926796}" type="sibTrans" cxnId="{79E6E462-B532-4206-A27C-0E3BF6F5F4A2}">
      <dgm:prSet/>
      <dgm:spPr/>
      <dgm:t>
        <a:bodyPr/>
        <a:lstStyle/>
        <a:p>
          <a:endParaRPr lang="en-US"/>
        </a:p>
      </dgm:t>
    </dgm:pt>
    <dgm:pt modelId="{3002165F-74B1-40F8-AC8F-6D9453DA1AA0}">
      <dgm:prSet/>
      <dgm:spPr/>
      <dgm:t>
        <a:bodyPr/>
        <a:lstStyle/>
        <a:p>
          <a:r>
            <a:rPr lang="en-US"/>
            <a:t>Basarat Ali Syed has a great </a:t>
          </a:r>
          <a:r>
            <a:rPr lang="en-US">
              <a:hlinkClick xmlns:r="http://schemas.openxmlformats.org/officeDocument/2006/relationships" r:id="rId2"/>
            </a:rPr>
            <a:t>Book on Github</a:t>
          </a:r>
          <a:endParaRPr lang="en-US"/>
        </a:p>
      </dgm:t>
    </dgm:pt>
    <dgm:pt modelId="{5A1E89E6-129C-43B1-A333-733C95D24185}" type="parTrans" cxnId="{949D43C1-2F29-480A-98BB-90C22345EF97}">
      <dgm:prSet/>
      <dgm:spPr/>
      <dgm:t>
        <a:bodyPr/>
        <a:lstStyle/>
        <a:p>
          <a:endParaRPr lang="en-US"/>
        </a:p>
      </dgm:t>
    </dgm:pt>
    <dgm:pt modelId="{604180AA-64D1-4D3D-8E3F-D03632468211}" type="sibTrans" cxnId="{949D43C1-2F29-480A-98BB-90C22345EF97}">
      <dgm:prSet/>
      <dgm:spPr/>
      <dgm:t>
        <a:bodyPr/>
        <a:lstStyle/>
        <a:p>
          <a:endParaRPr lang="en-US"/>
        </a:p>
      </dgm:t>
    </dgm:pt>
    <dgm:pt modelId="{23C838E4-CB25-4E3B-8ABB-E0FDC0DDFEFF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Definitely Typed</a:t>
          </a:r>
          <a:r>
            <a:rPr lang="en-US"/>
            <a:t> for  Type Definitions</a:t>
          </a:r>
        </a:p>
      </dgm:t>
    </dgm:pt>
    <dgm:pt modelId="{99FEA1C2-8915-4C6A-B648-BF09CBC2A20D}" type="parTrans" cxnId="{28356E8C-8C64-4167-8635-23A9063168F4}">
      <dgm:prSet/>
      <dgm:spPr/>
      <dgm:t>
        <a:bodyPr/>
        <a:lstStyle/>
        <a:p>
          <a:endParaRPr lang="en-US"/>
        </a:p>
      </dgm:t>
    </dgm:pt>
    <dgm:pt modelId="{06F20CE3-FE84-4A51-BDC1-B5B7CF587000}" type="sibTrans" cxnId="{28356E8C-8C64-4167-8635-23A9063168F4}">
      <dgm:prSet/>
      <dgm:spPr/>
      <dgm:t>
        <a:bodyPr/>
        <a:lstStyle/>
        <a:p>
          <a:endParaRPr lang="en-US"/>
        </a:p>
      </dgm:t>
    </dgm:pt>
    <dgm:pt modelId="{B5D16817-AC78-4CE4-A2F3-4254DA5A93A8}">
      <dgm:prSet/>
      <dgm:spPr/>
      <dgm:t>
        <a:bodyPr/>
        <a:lstStyle/>
        <a:p>
          <a:r>
            <a:rPr lang="en-US" b="1"/>
            <a:t>TalkScript </a:t>
          </a:r>
          <a:r>
            <a:rPr lang="en-US"/>
            <a:t>(@TalkScript) podcast from sitepen</a:t>
          </a:r>
        </a:p>
      </dgm:t>
    </dgm:pt>
    <dgm:pt modelId="{4790CC1A-2104-4C3D-BD50-67BA1AD30D3A}" type="parTrans" cxnId="{F5BF8E6A-E738-444E-B52A-8D295064BCD3}">
      <dgm:prSet/>
      <dgm:spPr/>
      <dgm:t>
        <a:bodyPr/>
        <a:lstStyle/>
        <a:p>
          <a:endParaRPr lang="en-US"/>
        </a:p>
      </dgm:t>
    </dgm:pt>
    <dgm:pt modelId="{F8B49D5A-6C57-4CA8-9625-018DACDF00E0}" type="sibTrans" cxnId="{F5BF8E6A-E738-444E-B52A-8D295064BCD3}">
      <dgm:prSet/>
      <dgm:spPr/>
      <dgm:t>
        <a:bodyPr/>
        <a:lstStyle/>
        <a:p>
          <a:endParaRPr lang="en-US"/>
        </a:p>
      </dgm:t>
    </dgm:pt>
    <dgm:pt modelId="{8CDF50C3-0FDF-4B75-921F-B35FA00B0F24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4"/>
            </a:rPr>
            <a:t>TypeScript Weekly (https://www.typescript-weekly.com/</a:t>
          </a:r>
          <a:r>
            <a:rPr lang="en-US" dirty="0"/>
            <a:t>)</a:t>
          </a:r>
        </a:p>
      </dgm:t>
    </dgm:pt>
    <dgm:pt modelId="{4115F6FF-BFE5-4394-A493-CC3AE0C77061}" type="parTrans" cxnId="{300B78DA-C1AE-47CD-B60B-1D0D03CCA5BB}">
      <dgm:prSet/>
      <dgm:spPr/>
      <dgm:t>
        <a:bodyPr/>
        <a:lstStyle/>
        <a:p>
          <a:endParaRPr lang="en-US"/>
        </a:p>
      </dgm:t>
    </dgm:pt>
    <dgm:pt modelId="{2ECE261D-7D70-4872-96A5-72D01EB3704E}" type="sibTrans" cxnId="{300B78DA-C1AE-47CD-B60B-1D0D03CCA5BB}">
      <dgm:prSet/>
      <dgm:spPr/>
      <dgm:t>
        <a:bodyPr/>
        <a:lstStyle/>
        <a:p>
          <a:endParaRPr lang="en-US"/>
        </a:p>
      </dgm:t>
    </dgm:pt>
    <dgm:pt modelId="{859FDD06-4BAA-4C49-A281-E75FAB30645B}" type="pres">
      <dgm:prSet presAssocID="{8272366C-8F53-4BFA-AE5B-C1D5C09E304F}" presName="vert0" presStyleCnt="0">
        <dgm:presLayoutVars>
          <dgm:dir/>
          <dgm:animOne val="branch"/>
          <dgm:animLvl val="lvl"/>
        </dgm:presLayoutVars>
      </dgm:prSet>
      <dgm:spPr/>
    </dgm:pt>
    <dgm:pt modelId="{103D6CAE-9727-41C9-A312-45BAC1678F86}" type="pres">
      <dgm:prSet presAssocID="{E6E4C1E4-3992-4612-94FD-35AF672239C1}" presName="thickLine" presStyleLbl="alignNode1" presStyleIdx="0" presStyleCnt="5"/>
      <dgm:spPr/>
    </dgm:pt>
    <dgm:pt modelId="{CF10BED5-D2EC-422F-8455-74E0D47F98F0}" type="pres">
      <dgm:prSet presAssocID="{E6E4C1E4-3992-4612-94FD-35AF672239C1}" presName="horz1" presStyleCnt="0"/>
      <dgm:spPr/>
    </dgm:pt>
    <dgm:pt modelId="{B1FD1EBA-2388-4AB6-8D5A-EB009D91EA0A}" type="pres">
      <dgm:prSet presAssocID="{E6E4C1E4-3992-4612-94FD-35AF672239C1}" presName="tx1" presStyleLbl="revTx" presStyleIdx="0" presStyleCnt="5"/>
      <dgm:spPr/>
    </dgm:pt>
    <dgm:pt modelId="{E7B8B6A6-7661-4E1E-9017-36CA68843CB7}" type="pres">
      <dgm:prSet presAssocID="{E6E4C1E4-3992-4612-94FD-35AF672239C1}" presName="vert1" presStyleCnt="0"/>
      <dgm:spPr/>
    </dgm:pt>
    <dgm:pt modelId="{3FDD73D0-F4F4-4751-BD66-72000359F2A1}" type="pres">
      <dgm:prSet presAssocID="{3002165F-74B1-40F8-AC8F-6D9453DA1AA0}" presName="thickLine" presStyleLbl="alignNode1" presStyleIdx="1" presStyleCnt="5"/>
      <dgm:spPr/>
    </dgm:pt>
    <dgm:pt modelId="{D92C8520-9580-4812-BC21-CCCDD9CE1EBE}" type="pres">
      <dgm:prSet presAssocID="{3002165F-74B1-40F8-AC8F-6D9453DA1AA0}" presName="horz1" presStyleCnt="0"/>
      <dgm:spPr/>
    </dgm:pt>
    <dgm:pt modelId="{866DB882-5E58-472E-B3C0-A1D575BA597A}" type="pres">
      <dgm:prSet presAssocID="{3002165F-74B1-40F8-AC8F-6D9453DA1AA0}" presName="tx1" presStyleLbl="revTx" presStyleIdx="1" presStyleCnt="5"/>
      <dgm:spPr/>
    </dgm:pt>
    <dgm:pt modelId="{DEF34AC2-1F33-4F09-948F-E91CEBE831E8}" type="pres">
      <dgm:prSet presAssocID="{3002165F-74B1-40F8-AC8F-6D9453DA1AA0}" presName="vert1" presStyleCnt="0"/>
      <dgm:spPr/>
    </dgm:pt>
    <dgm:pt modelId="{2F455932-39E3-4D0A-8901-B9DC2F35DA74}" type="pres">
      <dgm:prSet presAssocID="{23C838E4-CB25-4E3B-8ABB-E0FDC0DDFEFF}" presName="thickLine" presStyleLbl="alignNode1" presStyleIdx="2" presStyleCnt="5"/>
      <dgm:spPr/>
    </dgm:pt>
    <dgm:pt modelId="{C650535A-941C-4347-ACDE-406311ACC794}" type="pres">
      <dgm:prSet presAssocID="{23C838E4-CB25-4E3B-8ABB-E0FDC0DDFEFF}" presName="horz1" presStyleCnt="0"/>
      <dgm:spPr/>
    </dgm:pt>
    <dgm:pt modelId="{21E9CB99-7776-46F6-AEAF-81C1FB6696D5}" type="pres">
      <dgm:prSet presAssocID="{23C838E4-CB25-4E3B-8ABB-E0FDC0DDFEFF}" presName="tx1" presStyleLbl="revTx" presStyleIdx="2" presStyleCnt="5"/>
      <dgm:spPr/>
    </dgm:pt>
    <dgm:pt modelId="{D2DF81A5-1752-4713-94F2-AC4B4FAE408D}" type="pres">
      <dgm:prSet presAssocID="{23C838E4-CB25-4E3B-8ABB-E0FDC0DDFEFF}" presName="vert1" presStyleCnt="0"/>
      <dgm:spPr/>
    </dgm:pt>
    <dgm:pt modelId="{6ECD4F13-994F-42DD-80DA-E0056C6A12E9}" type="pres">
      <dgm:prSet presAssocID="{B5D16817-AC78-4CE4-A2F3-4254DA5A93A8}" presName="thickLine" presStyleLbl="alignNode1" presStyleIdx="3" presStyleCnt="5"/>
      <dgm:spPr/>
    </dgm:pt>
    <dgm:pt modelId="{74818771-7727-4109-8988-38DA32C40E1B}" type="pres">
      <dgm:prSet presAssocID="{B5D16817-AC78-4CE4-A2F3-4254DA5A93A8}" presName="horz1" presStyleCnt="0"/>
      <dgm:spPr/>
    </dgm:pt>
    <dgm:pt modelId="{994E28B4-51EC-4047-A103-CFF452E8DF16}" type="pres">
      <dgm:prSet presAssocID="{B5D16817-AC78-4CE4-A2F3-4254DA5A93A8}" presName="tx1" presStyleLbl="revTx" presStyleIdx="3" presStyleCnt="5"/>
      <dgm:spPr/>
    </dgm:pt>
    <dgm:pt modelId="{C0E92F6C-7775-429A-AB80-D14B22B65CFB}" type="pres">
      <dgm:prSet presAssocID="{B5D16817-AC78-4CE4-A2F3-4254DA5A93A8}" presName="vert1" presStyleCnt="0"/>
      <dgm:spPr/>
    </dgm:pt>
    <dgm:pt modelId="{DEDEF0BD-AA7F-4CB8-8BA9-F652C80D7715}" type="pres">
      <dgm:prSet presAssocID="{8CDF50C3-0FDF-4B75-921F-B35FA00B0F24}" presName="thickLine" presStyleLbl="alignNode1" presStyleIdx="4" presStyleCnt="5"/>
      <dgm:spPr/>
    </dgm:pt>
    <dgm:pt modelId="{3A803BC7-A4D0-45D9-BAED-28D587B44518}" type="pres">
      <dgm:prSet presAssocID="{8CDF50C3-0FDF-4B75-921F-B35FA00B0F24}" presName="horz1" presStyleCnt="0"/>
      <dgm:spPr/>
    </dgm:pt>
    <dgm:pt modelId="{B5056754-EC79-458D-9CF4-E523C15F425D}" type="pres">
      <dgm:prSet presAssocID="{8CDF50C3-0FDF-4B75-921F-B35FA00B0F24}" presName="tx1" presStyleLbl="revTx" presStyleIdx="4" presStyleCnt="5"/>
      <dgm:spPr/>
    </dgm:pt>
    <dgm:pt modelId="{26EA0865-A644-46D6-822D-32C78F3E6EA9}" type="pres">
      <dgm:prSet presAssocID="{8CDF50C3-0FDF-4B75-921F-B35FA00B0F24}" presName="vert1" presStyleCnt="0"/>
      <dgm:spPr/>
    </dgm:pt>
  </dgm:ptLst>
  <dgm:cxnLst>
    <dgm:cxn modelId="{2BD9AD21-A68A-4ED1-AD4D-2E1C9C1326F6}" type="presOf" srcId="{8CDF50C3-0FDF-4B75-921F-B35FA00B0F24}" destId="{B5056754-EC79-458D-9CF4-E523C15F425D}" srcOrd="0" destOrd="0" presId="urn:microsoft.com/office/officeart/2008/layout/LinedList"/>
    <dgm:cxn modelId="{05389725-9B97-411A-93F2-0B137FC31CD9}" type="presOf" srcId="{B5D16817-AC78-4CE4-A2F3-4254DA5A93A8}" destId="{994E28B4-51EC-4047-A103-CFF452E8DF16}" srcOrd="0" destOrd="0" presId="urn:microsoft.com/office/officeart/2008/layout/LinedList"/>
    <dgm:cxn modelId="{78CEDC61-50CF-435D-B988-F4D5BA720BE3}" type="presOf" srcId="{3002165F-74B1-40F8-AC8F-6D9453DA1AA0}" destId="{866DB882-5E58-472E-B3C0-A1D575BA597A}" srcOrd="0" destOrd="0" presId="urn:microsoft.com/office/officeart/2008/layout/LinedList"/>
    <dgm:cxn modelId="{6C132042-142A-4C75-88F6-236D7927526C}" type="presOf" srcId="{E6E4C1E4-3992-4612-94FD-35AF672239C1}" destId="{B1FD1EBA-2388-4AB6-8D5A-EB009D91EA0A}" srcOrd="0" destOrd="0" presId="urn:microsoft.com/office/officeart/2008/layout/LinedList"/>
    <dgm:cxn modelId="{79E6E462-B532-4206-A27C-0E3BF6F5F4A2}" srcId="{8272366C-8F53-4BFA-AE5B-C1D5C09E304F}" destId="{E6E4C1E4-3992-4612-94FD-35AF672239C1}" srcOrd="0" destOrd="0" parTransId="{3CA083F9-1371-4B9F-B9FB-EFF7601F5D71}" sibTransId="{F8B762DC-D4A8-4F0D-A96B-AA1257926796}"/>
    <dgm:cxn modelId="{F5BF8E6A-E738-444E-B52A-8D295064BCD3}" srcId="{8272366C-8F53-4BFA-AE5B-C1D5C09E304F}" destId="{B5D16817-AC78-4CE4-A2F3-4254DA5A93A8}" srcOrd="3" destOrd="0" parTransId="{4790CC1A-2104-4C3D-BD50-67BA1AD30D3A}" sibTransId="{F8B49D5A-6C57-4CA8-9625-018DACDF00E0}"/>
    <dgm:cxn modelId="{28356E8C-8C64-4167-8635-23A9063168F4}" srcId="{8272366C-8F53-4BFA-AE5B-C1D5C09E304F}" destId="{23C838E4-CB25-4E3B-8ABB-E0FDC0DDFEFF}" srcOrd="2" destOrd="0" parTransId="{99FEA1C2-8915-4C6A-B648-BF09CBC2A20D}" sibTransId="{06F20CE3-FE84-4A51-BDC1-B5B7CF587000}"/>
    <dgm:cxn modelId="{EB9D6893-3D7D-429E-972D-651215C7CC8F}" type="presOf" srcId="{23C838E4-CB25-4E3B-8ABB-E0FDC0DDFEFF}" destId="{21E9CB99-7776-46F6-AEAF-81C1FB6696D5}" srcOrd="0" destOrd="0" presId="urn:microsoft.com/office/officeart/2008/layout/LinedList"/>
    <dgm:cxn modelId="{949D43C1-2F29-480A-98BB-90C22345EF97}" srcId="{8272366C-8F53-4BFA-AE5B-C1D5C09E304F}" destId="{3002165F-74B1-40F8-AC8F-6D9453DA1AA0}" srcOrd="1" destOrd="0" parTransId="{5A1E89E6-129C-43B1-A333-733C95D24185}" sibTransId="{604180AA-64D1-4D3D-8E3F-D03632468211}"/>
    <dgm:cxn modelId="{05DE9EC7-6AB4-4B41-AEC6-83F26C19F4BB}" type="presOf" srcId="{8272366C-8F53-4BFA-AE5B-C1D5C09E304F}" destId="{859FDD06-4BAA-4C49-A281-E75FAB30645B}" srcOrd="0" destOrd="0" presId="urn:microsoft.com/office/officeart/2008/layout/LinedList"/>
    <dgm:cxn modelId="{300B78DA-C1AE-47CD-B60B-1D0D03CCA5BB}" srcId="{8272366C-8F53-4BFA-AE5B-C1D5C09E304F}" destId="{8CDF50C3-0FDF-4B75-921F-B35FA00B0F24}" srcOrd="4" destOrd="0" parTransId="{4115F6FF-BFE5-4394-A493-CC3AE0C77061}" sibTransId="{2ECE261D-7D70-4872-96A5-72D01EB3704E}"/>
    <dgm:cxn modelId="{4ADDAFE1-A1E4-4211-9B44-D94D94B2B551}" type="presParOf" srcId="{859FDD06-4BAA-4C49-A281-E75FAB30645B}" destId="{103D6CAE-9727-41C9-A312-45BAC1678F86}" srcOrd="0" destOrd="0" presId="urn:microsoft.com/office/officeart/2008/layout/LinedList"/>
    <dgm:cxn modelId="{62FC27CD-AE10-4BC8-8358-7026FE8DCE4A}" type="presParOf" srcId="{859FDD06-4BAA-4C49-A281-E75FAB30645B}" destId="{CF10BED5-D2EC-422F-8455-74E0D47F98F0}" srcOrd="1" destOrd="0" presId="urn:microsoft.com/office/officeart/2008/layout/LinedList"/>
    <dgm:cxn modelId="{AA0B2BA9-4680-4091-A2F7-2CD03CD85859}" type="presParOf" srcId="{CF10BED5-D2EC-422F-8455-74E0D47F98F0}" destId="{B1FD1EBA-2388-4AB6-8D5A-EB009D91EA0A}" srcOrd="0" destOrd="0" presId="urn:microsoft.com/office/officeart/2008/layout/LinedList"/>
    <dgm:cxn modelId="{92B397BC-8F24-4032-84DF-7FEBE8327E4F}" type="presParOf" srcId="{CF10BED5-D2EC-422F-8455-74E0D47F98F0}" destId="{E7B8B6A6-7661-4E1E-9017-36CA68843CB7}" srcOrd="1" destOrd="0" presId="urn:microsoft.com/office/officeart/2008/layout/LinedList"/>
    <dgm:cxn modelId="{B6922701-5A04-464D-B0EE-8CFF4C12EE20}" type="presParOf" srcId="{859FDD06-4BAA-4C49-A281-E75FAB30645B}" destId="{3FDD73D0-F4F4-4751-BD66-72000359F2A1}" srcOrd="2" destOrd="0" presId="urn:microsoft.com/office/officeart/2008/layout/LinedList"/>
    <dgm:cxn modelId="{BE743A22-299B-414F-918B-EA1C7F0D1DDD}" type="presParOf" srcId="{859FDD06-4BAA-4C49-A281-E75FAB30645B}" destId="{D92C8520-9580-4812-BC21-CCCDD9CE1EBE}" srcOrd="3" destOrd="0" presId="urn:microsoft.com/office/officeart/2008/layout/LinedList"/>
    <dgm:cxn modelId="{E522D61E-C3AB-45B5-ADE7-B66B18704FBA}" type="presParOf" srcId="{D92C8520-9580-4812-BC21-CCCDD9CE1EBE}" destId="{866DB882-5E58-472E-B3C0-A1D575BA597A}" srcOrd="0" destOrd="0" presId="urn:microsoft.com/office/officeart/2008/layout/LinedList"/>
    <dgm:cxn modelId="{6FC4D7D4-D2FA-41B2-B1FD-C7C6F3B8BA64}" type="presParOf" srcId="{D92C8520-9580-4812-BC21-CCCDD9CE1EBE}" destId="{DEF34AC2-1F33-4F09-948F-E91CEBE831E8}" srcOrd="1" destOrd="0" presId="urn:microsoft.com/office/officeart/2008/layout/LinedList"/>
    <dgm:cxn modelId="{CB7E2B12-B4B5-402D-BE41-B0E662965E72}" type="presParOf" srcId="{859FDD06-4BAA-4C49-A281-E75FAB30645B}" destId="{2F455932-39E3-4D0A-8901-B9DC2F35DA74}" srcOrd="4" destOrd="0" presId="urn:microsoft.com/office/officeart/2008/layout/LinedList"/>
    <dgm:cxn modelId="{A8214F10-EB3A-4795-B125-FB66DA8774A1}" type="presParOf" srcId="{859FDD06-4BAA-4C49-A281-E75FAB30645B}" destId="{C650535A-941C-4347-ACDE-406311ACC794}" srcOrd="5" destOrd="0" presId="urn:microsoft.com/office/officeart/2008/layout/LinedList"/>
    <dgm:cxn modelId="{BDFFAF73-6186-43D5-AB60-D9073CC62CA5}" type="presParOf" srcId="{C650535A-941C-4347-ACDE-406311ACC794}" destId="{21E9CB99-7776-46F6-AEAF-81C1FB6696D5}" srcOrd="0" destOrd="0" presId="urn:microsoft.com/office/officeart/2008/layout/LinedList"/>
    <dgm:cxn modelId="{549CC122-2385-47A6-A536-A52D630ED6C0}" type="presParOf" srcId="{C650535A-941C-4347-ACDE-406311ACC794}" destId="{D2DF81A5-1752-4713-94F2-AC4B4FAE408D}" srcOrd="1" destOrd="0" presId="urn:microsoft.com/office/officeart/2008/layout/LinedList"/>
    <dgm:cxn modelId="{1832A9B7-A42C-42F8-A73D-6645D13FC266}" type="presParOf" srcId="{859FDD06-4BAA-4C49-A281-E75FAB30645B}" destId="{6ECD4F13-994F-42DD-80DA-E0056C6A12E9}" srcOrd="6" destOrd="0" presId="urn:microsoft.com/office/officeart/2008/layout/LinedList"/>
    <dgm:cxn modelId="{23E50BB6-DC9C-401D-94D0-FCACED4B2731}" type="presParOf" srcId="{859FDD06-4BAA-4C49-A281-E75FAB30645B}" destId="{74818771-7727-4109-8988-38DA32C40E1B}" srcOrd="7" destOrd="0" presId="urn:microsoft.com/office/officeart/2008/layout/LinedList"/>
    <dgm:cxn modelId="{4CB69483-4569-4520-9978-BC1737008CC0}" type="presParOf" srcId="{74818771-7727-4109-8988-38DA32C40E1B}" destId="{994E28B4-51EC-4047-A103-CFF452E8DF16}" srcOrd="0" destOrd="0" presId="urn:microsoft.com/office/officeart/2008/layout/LinedList"/>
    <dgm:cxn modelId="{22B791CD-2749-4F4F-B222-34190295F71C}" type="presParOf" srcId="{74818771-7727-4109-8988-38DA32C40E1B}" destId="{C0E92F6C-7775-429A-AB80-D14B22B65CFB}" srcOrd="1" destOrd="0" presId="urn:microsoft.com/office/officeart/2008/layout/LinedList"/>
    <dgm:cxn modelId="{BB7B3028-E284-4F23-A5A3-247F397575D1}" type="presParOf" srcId="{859FDD06-4BAA-4C49-A281-E75FAB30645B}" destId="{DEDEF0BD-AA7F-4CB8-8BA9-F652C80D7715}" srcOrd="8" destOrd="0" presId="urn:microsoft.com/office/officeart/2008/layout/LinedList"/>
    <dgm:cxn modelId="{D630CD39-41CE-4398-95FF-3C733549C2C3}" type="presParOf" srcId="{859FDD06-4BAA-4C49-A281-E75FAB30645B}" destId="{3A803BC7-A4D0-45D9-BAED-28D587B44518}" srcOrd="9" destOrd="0" presId="urn:microsoft.com/office/officeart/2008/layout/LinedList"/>
    <dgm:cxn modelId="{83C5A99B-9AA2-4639-A598-479A8D49BCB6}" type="presParOf" srcId="{3A803BC7-A4D0-45D9-BAED-28D587B44518}" destId="{B5056754-EC79-458D-9CF4-E523C15F425D}" srcOrd="0" destOrd="0" presId="urn:microsoft.com/office/officeart/2008/layout/LinedList"/>
    <dgm:cxn modelId="{634D547E-B3F7-487A-A692-04C52E6EED23}" type="presParOf" srcId="{3A803BC7-A4D0-45D9-BAED-28D587B44518}" destId="{26EA0865-A644-46D6-822D-32C78F3E6EA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0F1919-9D14-4DCA-8210-3580399873FC}" type="doc">
      <dgm:prSet loTypeId="urn:microsoft.com/office/officeart/2009/3/layout/StepUpProcess" loCatId="process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D0099D-56A9-49C3-9C6C-2B1B8EBBB843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sz="2000" dirty="0"/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dirty="0"/>
            <a:t>1995</a:t>
          </a:r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dirty="0"/>
            <a:t>JavaScript created by Netscape</a:t>
          </a:r>
        </a:p>
        <a:p>
          <a:pPr marL="0" lvl="0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dirty="0"/>
        </a:p>
      </dgm:t>
    </dgm:pt>
    <dgm:pt modelId="{1F486A56-2656-44E4-BC70-D0AA1D2F438E}" type="parTrans" cxnId="{555D71B6-F232-488B-BD49-AEDB0B7FBC41}">
      <dgm:prSet/>
      <dgm:spPr/>
      <dgm:t>
        <a:bodyPr/>
        <a:lstStyle/>
        <a:p>
          <a:endParaRPr lang="en-US"/>
        </a:p>
      </dgm:t>
    </dgm:pt>
    <dgm:pt modelId="{B41310C8-4033-496F-B02C-7C6B70B26F5F}" type="sibTrans" cxnId="{555D71B6-F232-488B-BD49-AEDB0B7FBC41}">
      <dgm:prSet/>
      <dgm:spPr/>
      <dgm:t>
        <a:bodyPr/>
        <a:lstStyle/>
        <a:p>
          <a:endParaRPr lang="en-US"/>
        </a:p>
      </dgm:t>
    </dgm:pt>
    <dgm:pt modelId="{96AFC7B4-B61A-4FB4-8B14-95A47A91594B}">
      <dgm:prSet custT="1"/>
      <dgm:spPr/>
      <dgm:t>
        <a:bodyPr/>
        <a:lstStyle/>
        <a:p>
          <a:r>
            <a:rPr lang="en-US" sz="2200" dirty="0"/>
            <a:t>2015</a:t>
          </a:r>
        </a:p>
        <a:p>
          <a:r>
            <a:rPr lang="en-US" sz="2200" dirty="0"/>
            <a:t>Mobile</a:t>
          </a:r>
        </a:p>
      </dgm:t>
    </dgm:pt>
    <dgm:pt modelId="{347C0FAB-8247-4390-8119-B64DC1327098}" type="sibTrans" cxnId="{AA048253-9071-4D59-B94A-12177BE6245D}">
      <dgm:prSet/>
      <dgm:spPr/>
      <dgm:t>
        <a:bodyPr/>
        <a:lstStyle/>
        <a:p>
          <a:endParaRPr lang="en-US"/>
        </a:p>
      </dgm:t>
    </dgm:pt>
    <dgm:pt modelId="{44B4B663-3A47-442A-85D6-278CFF856DA8}" type="parTrans" cxnId="{AA048253-9071-4D59-B94A-12177BE6245D}">
      <dgm:prSet/>
      <dgm:spPr/>
      <dgm:t>
        <a:bodyPr/>
        <a:lstStyle/>
        <a:p>
          <a:endParaRPr lang="en-US"/>
        </a:p>
      </dgm:t>
    </dgm:pt>
    <dgm:pt modelId="{85FA3393-75E7-4821-B684-A7AFC20FE8DA}">
      <dgm:prSet phldrT="[Text]" custT="1"/>
      <dgm:spPr/>
      <dgm:t>
        <a:bodyPr/>
        <a:lstStyle/>
        <a:p>
          <a:r>
            <a:rPr lang="en-US" sz="2200" dirty="0"/>
            <a:t>Early 2000s</a:t>
          </a:r>
        </a:p>
        <a:p>
          <a:r>
            <a:rPr lang="en-US" sz="2200" dirty="0"/>
            <a:t>Client side Scripting for web</a:t>
          </a:r>
        </a:p>
      </dgm:t>
    </dgm:pt>
    <dgm:pt modelId="{778E026B-8CB6-4043-B071-56030DBE0A71}" type="sibTrans" cxnId="{C02C8410-8DF6-4B31-9F57-BA651C372E6E}">
      <dgm:prSet/>
      <dgm:spPr/>
      <dgm:t>
        <a:bodyPr/>
        <a:lstStyle/>
        <a:p>
          <a:endParaRPr lang="en-US"/>
        </a:p>
      </dgm:t>
    </dgm:pt>
    <dgm:pt modelId="{5201BACA-EE8C-4456-8BCC-728E1A52B539}" type="parTrans" cxnId="{C02C8410-8DF6-4B31-9F57-BA651C372E6E}">
      <dgm:prSet/>
      <dgm:spPr/>
      <dgm:t>
        <a:bodyPr/>
        <a:lstStyle/>
        <a:p>
          <a:endParaRPr lang="en-US"/>
        </a:p>
      </dgm:t>
    </dgm:pt>
    <dgm:pt modelId="{D2FDBCAF-9A4D-4E4A-BCCB-7756B36C2876}">
      <dgm:prSet phldrT="[Text]" custT="1"/>
      <dgm:spPr/>
      <dgm:t>
        <a:bodyPr/>
        <a:lstStyle/>
        <a:p>
          <a:r>
            <a:rPr lang="en-US" sz="2200" dirty="0"/>
            <a:t>2005</a:t>
          </a:r>
        </a:p>
        <a:p>
          <a:r>
            <a:rPr lang="en-US" sz="2200" dirty="0"/>
            <a:t>Ajax, countless libraries</a:t>
          </a:r>
        </a:p>
      </dgm:t>
    </dgm:pt>
    <dgm:pt modelId="{CC5DE9ED-BE7B-4431-B7B0-57DD47E1CC46}" type="sibTrans" cxnId="{19F8A6EB-2977-4859-A369-45E1A5B80B4D}">
      <dgm:prSet/>
      <dgm:spPr/>
      <dgm:t>
        <a:bodyPr/>
        <a:lstStyle/>
        <a:p>
          <a:endParaRPr lang="en-US"/>
        </a:p>
      </dgm:t>
    </dgm:pt>
    <dgm:pt modelId="{FDD5EDE6-DAA3-428D-B870-C9F4081EF5B6}" type="parTrans" cxnId="{19F8A6EB-2977-4859-A369-45E1A5B80B4D}">
      <dgm:prSet/>
      <dgm:spPr/>
      <dgm:t>
        <a:bodyPr/>
        <a:lstStyle/>
        <a:p>
          <a:endParaRPr lang="en-US"/>
        </a:p>
      </dgm:t>
    </dgm:pt>
    <dgm:pt modelId="{5C3EEB2D-3C3B-42E9-8573-D6DA4C1A06AF}">
      <dgm:prSet custT="1"/>
      <dgm:spPr/>
      <dgm:t>
        <a:bodyPr/>
        <a:lstStyle/>
        <a:p>
          <a:r>
            <a:rPr lang="en-US" sz="2200" dirty="0"/>
            <a:t>2009</a:t>
          </a:r>
        </a:p>
        <a:p>
          <a:r>
            <a:rPr lang="en-US" sz="2200" dirty="0"/>
            <a:t>Node.js</a:t>
          </a:r>
        </a:p>
        <a:p>
          <a:r>
            <a:rPr lang="en-US" sz="2200" dirty="0"/>
            <a:t>Server side scripting</a:t>
          </a:r>
        </a:p>
      </dgm:t>
    </dgm:pt>
    <dgm:pt modelId="{3F3774A0-38E4-4188-B0D8-136CEDD866A1}" type="sibTrans" cxnId="{8B85947C-F7E3-419A-A9B0-E7346CFCD257}">
      <dgm:prSet/>
      <dgm:spPr/>
      <dgm:t>
        <a:bodyPr/>
        <a:lstStyle/>
        <a:p>
          <a:endParaRPr lang="en-US"/>
        </a:p>
      </dgm:t>
    </dgm:pt>
    <dgm:pt modelId="{959450D5-13C7-4DE6-B71D-4002956F30A4}" type="parTrans" cxnId="{8B85947C-F7E3-419A-A9B0-E7346CFCD257}">
      <dgm:prSet/>
      <dgm:spPr/>
      <dgm:t>
        <a:bodyPr/>
        <a:lstStyle/>
        <a:p>
          <a:endParaRPr lang="en-US"/>
        </a:p>
      </dgm:t>
    </dgm:pt>
    <dgm:pt modelId="{05A83C2C-A70C-429E-9324-C5E0BF1FD92B}">
      <dgm:prSet phldrT="[Text]" custT="1"/>
      <dgm:spPr/>
      <dgm:t>
        <a:bodyPr/>
        <a:lstStyle/>
        <a:p>
          <a:r>
            <a:rPr lang="en-US" sz="2300" dirty="0"/>
            <a:t>2010</a:t>
          </a:r>
        </a:p>
        <a:p>
          <a:r>
            <a:rPr lang="en-US" sz="2300" dirty="0"/>
            <a:t>SPA</a:t>
          </a:r>
        </a:p>
      </dgm:t>
    </dgm:pt>
    <dgm:pt modelId="{4F0EF17E-7566-450A-8778-881401893890}" type="sibTrans" cxnId="{687AA78C-0D9F-470B-9CBE-A007CEA5315A}">
      <dgm:prSet/>
      <dgm:spPr/>
      <dgm:t>
        <a:bodyPr/>
        <a:lstStyle/>
        <a:p>
          <a:endParaRPr lang="en-US"/>
        </a:p>
      </dgm:t>
    </dgm:pt>
    <dgm:pt modelId="{54AC2DBE-205D-4E42-8FA0-30171C3582A9}" type="parTrans" cxnId="{687AA78C-0D9F-470B-9CBE-A007CEA5315A}">
      <dgm:prSet/>
      <dgm:spPr/>
      <dgm:t>
        <a:bodyPr/>
        <a:lstStyle/>
        <a:p>
          <a:endParaRPr lang="en-US"/>
        </a:p>
      </dgm:t>
    </dgm:pt>
    <dgm:pt modelId="{75FE5CFB-DCE7-4E1F-A3A5-0CE99C0ED62F}">
      <dgm:prSet custT="1"/>
      <dgm:spPr/>
      <dgm:t>
        <a:bodyPr/>
        <a:lstStyle/>
        <a:p>
          <a:r>
            <a:rPr lang="en-US" sz="2200" dirty="0"/>
            <a:t>2013</a:t>
          </a:r>
        </a:p>
        <a:p>
          <a:r>
            <a:rPr lang="en-US" sz="2200" dirty="0"/>
            <a:t>Desktop</a:t>
          </a:r>
        </a:p>
      </dgm:t>
    </dgm:pt>
    <dgm:pt modelId="{1C3F819E-A25E-4EF9-9DFD-306E104E2B87}" type="sibTrans" cxnId="{F6DE2E91-B8EC-4B08-83A5-A940D50F30D2}">
      <dgm:prSet/>
      <dgm:spPr/>
      <dgm:t>
        <a:bodyPr/>
        <a:lstStyle/>
        <a:p>
          <a:endParaRPr lang="en-US"/>
        </a:p>
      </dgm:t>
    </dgm:pt>
    <dgm:pt modelId="{FD805C70-3BC6-4AFE-BD01-D6430F28D09A}" type="parTrans" cxnId="{F6DE2E91-B8EC-4B08-83A5-A940D50F30D2}">
      <dgm:prSet/>
      <dgm:spPr/>
      <dgm:t>
        <a:bodyPr/>
        <a:lstStyle/>
        <a:p>
          <a:endParaRPr lang="en-US"/>
        </a:p>
      </dgm:t>
    </dgm:pt>
    <dgm:pt modelId="{3C0D2C04-17F9-4A60-B622-9AD3D104E3DE}" type="pres">
      <dgm:prSet presAssocID="{630F1919-9D14-4DCA-8210-3580399873FC}" presName="rootnode" presStyleCnt="0">
        <dgm:presLayoutVars>
          <dgm:chMax/>
          <dgm:chPref/>
          <dgm:dir/>
          <dgm:animLvl val="lvl"/>
        </dgm:presLayoutVars>
      </dgm:prSet>
      <dgm:spPr/>
    </dgm:pt>
    <dgm:pt modelId="{34309853-70A0-42E9-9040-C2B9B59C4F52}" type="pres">
      <dgm:prSet presAssocID="{91D0099D-56A9-49C3-9C6C-2B1B8EBBB843}" presName="composite" presStyleCnt="0"/>
      <dgm:spPr/>
    </dgm:pt>
    <dgm:pt modelId="{6C138E15-41B7-4EBE-B431-6B5AEAEA0281}" type="pres">
      <dgm:prSet presAssocID="{91D0099D-56A9-49C3-9C6C-2B1B8EBBB843}" presName="LShape" presStyleLbl="alignNode1" presStyleIdx="0" presStyleCnt="13" custLinFactNeighborX="-62960" custLinFactNeighborY="19866"/>
      <dgm:spPr/>
    </dgm:pt>
    <dgm:pt modelId="{A580AD0B-C6BC-4DA3-A036-DFB84A1C13DA}" type="pres">
      <dgm:prSet presAssocID="{91D0099D-56A9-49C3-9C6C-2B1B8EBBB843}" presName="ParentText" presStyleLbl="revTx" presStyleIdx="0" presStyleCnt="7" custLinFactNeighborX="-52065" custLinFactNeighborY="-4622">
        <dgm:presLayoutVars>
          <dgm:chMax val="0"/>
          <dgm:chPref val="0"/>
          <dgm:bulletEnabled val="1"/>
        </dgm:presLayoutVars>
      </dgm:prSet>
      <dgm:spPr/>
    </dgm:pt>
    <dgm:pt modelId="{E8312DCA-953E-484D-A155-557ED92A7AFC}" type="pres">
      <dgm:prSet presAssocID="{91D0099D-56A9-49C3-9C6C-2B1B8EBBB843}" presName="Triangle" presStyleLbl="alignNode1" presStyleIdx="1" presStyleCnt="13" custLinFactX="-138557" custLinFactNeighborX="-200000" custLinFactNeighborY="41525"/>
      <dgm:spPr/>
    </dgm:pt>
    <dgm:pt modelId="{59C13D1C-36F2-48A6-BAFD-62C29110A571}" type="pres">
      <dgm:prSet presAssocID="{B41310C8-4033-496F-B02C-7C6B70B26F5F}" presName="sibTrans" presStyleCnt="0"/>
      <dgm:spPr/>
    </dgm:pt>
    <dgm:pt modelId="{6F99FC24-2410-4FA7-9A74-BB3C6ECE0880}" type="pres">
      <dgm:prSet presAssocID="{B41310C8-4033-496F-B02C-7C6B70B26F5F}" presName="space" presStyleCnt="0"/>
      <dgm:spPr/>
    </dgm:pt>
    <dgm:pt modelId="{5665C0E3-8A72-4346-8236-2094F1C79670}" type="pres">
      <dgm:prSet presAssocID="{85FA3393-75E7-4821-B684-A7AFC20FE8DA}" presName="composite" presStyleCnt="0"/>
      <dgm:spPr/>
    </dgm:pt>
    <dgm:pt modelId="{CCF62340-9378-48EB-B059-A8910A756854}" type="pres">
      <dgm:prSet presAssocID="{85FA3393-75E7-4821-B684-A7AFC20FE8DA}" presName="LShape" presStyleLbl="alignNode1" presStyleIdx="2" presStyleCnt="13" custLinFactNeighborX="-57670" custLinFactNeighborY="11770"/>
      <dgm:spPr/>
    </dgm:pt>
    <dgm:pt modelId="{FDE3ED86-0D2C-49C2-809C-6569C0086F6A}" type="pres">
      <dgm:prSet presAssocID="{85FA3393-75E7-4821-B684-A7AFC20FE8DA}" presName="ParentText" presStyleLbl="revTx" presStyleIdx="1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FB5E3822-B838-45DC-8DA8-C1FC3476C696}" type="pres">
      <dgm:prSet presAssocID="{85FA3393-75E7-4821-B684-A7AFC20FE8DA}" presName="Triangle" presStyleLbl="alignNode1" presStyleIdx="3" presStyleCnt="13" custLinFactX="-138557" custLinFactNeighborX="-200000" custLinFactNeighborY="41525"/>
      <dgm:spPr/>
    </dgm:pt>
    <dgm:pt modelId="{4DCF7607-0209-4180-9141-3BBE23DA6ABA}" type="pres">
      <dgm:prSet presAssocID="{778E026B-8CB6-4043-B071-56030DBE0A71}" presName="sibTrans" presStyleCnt="0"/>
      <dgm:spPr/>
    </dgm:pt>
    <dgm:pt modelId="{67CD2B78-8814-4078-9708-9F16218B250D}" type="pres">
      <dgm:prSet presAssocID="{778E026B-8CB6-4043-B071-56030DBE0A71}" presName="space" presStyleCnt="0"/>
      <dgm:spPr/>
    </dgm:pt>
    <dgm:pt modelId="{0EC21F9C-2C6A-4ADF-BAD5-84035B870352}" type="pres">
      <dgm:prSet presAssocID="{D2FDBCAF-9A4D-4E4A-BCCB-7756B36C2876}" presName="composite" presStyleCnt="0"/>
      <dgm:spPr/>
    </dgm:pt>
    <dgm:pt modelId="{3BCF7B9B-41C8-4FE7-8116-AD5AE5B8654D}" type="pres">
      <dgm:prSet presAssocID="{D2FDBCAF-9A4D-4E4A-BCCB-7756B36C2876}" presName="LShape" presStyleLbl="alignNode1" presStyleIdx="4" presStyleCnt="13" custLinFactNeighborX="-57670" custLinFactNeighborY="11770"/>
      <dgm:spPr/>
    </dgm:pt>
    <dgm:pt modelId="{D00E315B-EAEA-42E7-96FC-15FF0AC539C3}" type="pres">
      <dgm:prSet presAssocID="{D2FDBCAF-9A4D-4E4A-BCCB-7756B36C2876}" presName="ParentText" presStyleLbl="revTx" presStyleIdx="2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397C9470-518F-4B2D-8578-3AB9238B9210}" type="pres">
      <dgm:prSet presAssocID="{D2FDBCAF-9A4D-4E4A-BCCB-7756B36C2876}" presName="Triangle" presStyleLbl="alignNode1" presStyleIdx="5" presStyleCnt="13" custLinFactX="-138557" custLinFactNeighborX="-200000" custLinFactNeighborY="41525"/>
      <dgm:spPr/>
    </dgm:pt>
    <dgm:pt modelId="{5E3EEC3D-8AE9-4767-9798-E411D373512B}" type="pres">
      <dgm:prSet presAssocID="{CC5DE9ED-BE7B-4431-B7B0-57DD47E1CC46}" presName="sibTrans" presStyleCnt="0"/>
      <dgm:spPr/>
    </dgm:pt>
    <dgm:pt modelId="{6AB9BC61-E6AC-4DD5-99E1-E4B19BDAA536}" type="pres">
      <dgm:prSet presAssocID="{CC5DE9ED-BE7B-4431-B7B0-57DD47E1CC46}" presName="space" presStyleCnt="0"/>
      <dgm:spPr/>
    </dgm:pt>
    <dgm:pt modelId="{D95E74A0-3056-4769-8326-F53315977DA3}" type="pres">
      <dgm:prSet presAssocID="{5C3EEB2D-3C3B-42E9-8573-D6DA4C1A06AF}" presName="composite" presStyleCnt="0"/>
      <dgm:spPr/>
    </dgm:pt>
    <dgm:pt modelId="{3A00C496-730C-4E75-ACF7-B4BF1495F98A}" type="pres">
      <dgm:prSet presAssocID="{5C3EEB2D-3C3B-42E9-8573-D6DA4C1A06AF}" presName="LShape" presStyleLbl="alignNode1" presStyleIdx="6" presStyleCnt="13" custLinFactNeighborX="-57670" custLinFactNeighborY="11770"/>
      <dgm:spPr/>
    </dgm:pt>
    <dgm:pt modelId="{563572A8-2B68-4C85-BA04-D5656C663906}" type="pres">
      <dgm:prSet presAssocID="{5C3EEB2D-3C3B-42E9-8573-D6DA4C1A06AF}" presName="ParentText" presStyleLbl="revTx" presStyleIdx="3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C2520868-58B1-4C4A-BE33-CB4ACB94B7A0}" type="pres">
      <dgm:prSet presAssocID="{5C3EEB2D-3C3B-42E9-8573-D6DA4C1A06AF}" presName="Triangle" presStyleLbl="alignNode1" presStyleIdx="7" presStyleCnt="13" custLinFactX="-138557" custLinFactNeighborX="-200000" custLinFactNeighborY="41525"/>
      <dgm:spPr/>
    </dgm:pt>
    <dgm:pt modelId="{9FE28682-D4EE-4E76-9564-F192D78D760F}" type="pres">
      <dgm:prSet presAssocID="{3F3774A0-38E4-4188-B0D8-136CEDD866A1}" presName="sibTrans" presStyleCnt="0"/>
      <dgm:spPr/>
    </dgm:pt>
    <dgm:pt modelId="{605C02BB-DF68-430F-81B4-D427C28B03F0}" type="pres">
      <dgm:prSet presAssocID="{3F3774A0-38E4-4188-B0D8-136CEDD866A1}" presName="space" presStyleCnt="0"/>
      <dgm:spPr/>
    </dgm:pt>
    <dgm:pt modelId="{C0DB44E9-69FB-49DA-B465-350337C7674E}" type="pres">
      <dgm:prSet presAssocID="{05A83C2C-A70C-429E-9324-C5E0BF1FD92B}" presName="composite" presStyleCnt="0"/>
      <dgm:spPr/>
    </dgm:pt>
    <dgm:pt modelId="{702534E8-9EA7-4C4A-AFB6-B9095140570B}" type="pres">
      <dgm:prSet presAssocID="{05A83C2C-A70C-429E-9324-C5E0BF1FD92B}" presName="LShape" presStyleLbl="alignNode1" presStyleIdx="8" presStyleCnt="13" custLinFactNeighborX="-57670" custLinFactNeighborY="11770"/>
      <dgm:spPr/>
    </dgm:pt>
    <dgm:pt modelId="{6D1D858A-D61F-48B9-8EBC-B482E0FB6906}" type="pres">
      <dgm:prSet presAssocID="{05A83C2C-A70C-429E-9324-C5E0BF1FD92B}" presName="ParentText" presStyleLbl="revTx" presStyleIdx="4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2AB34932-E10C-479C-ABA5-B04206348898}" type="pres">
      <dgm:prSet presAssocID="{05A83C2C-A70C-429E-9324-C5E0BF1FD92B}" presName="Triangle" presStyleLbl="alignNode1" presStyleIdx="9" presStyleCnt="13" custLinFactX="-138557" custLinFactNeighborX="-200000" custLinFactNeighborY="41525"/>
      <dgm:spPr/>
    </dgm:pt>
    <dgm:pt modelId="{B9941DBA-45E3-4C5F-B9FC-6C2C975CF5BA}" type="pres">
      <dgm:prSet presAssocID="{4F0EF17E-7566-450A-8778-881401893890}" presName="sibTrans" presStyleCnt="0"/>
      <dgm:spPr/>
    </dgm:pt>
    <dgm:pt modelId="{E02DD967-5B90-4C11-9A69-D791881A0F36}" type="pres">
      <dgm:prSet presAssocID="{4F0EF17E-7566-450A-8778-881401893890}" presName="space" presStyleCnt="0"/>
      <dgm:spPr/>
    </dgm:pt>
    <dgm:pt modelId="{BEDF7117-D97C-4A76-9EA8-EC7D4FAB55B5}" type="pres">
      <dgm:prSet presAssocID="{75FE5CFB-DCE7-4E1F-A3A5-0CE99C0ED62F}" presName="composite" presStyleCnt="0"/>
      <dgm:spPr/>
    </dgm:pt>
    <dgm:pt modelId="{133A5CAE-A2C8-4F8A-AA10-F4C5B1B78751}" type="pres">
      <dgm:prSet presAssocID="{75FE5CFB-DCE7-4E1F-A3A5-0CE99C0ED62F}" presName="LShape" presStyleLbl="alignNode1" presStyleIdx="10" presStyleCnt="13" custLinFactNeighborX="-57670" custLinFactNeighborY="11770"/>
      <dgm:spPr/>
    </dgm:pt>
    <dgm:pt modelId="{80C6D01C-19A5-4903-9E26-80BCEAB1A65B}" type="pres">
      <dgm:prSet presAssocID="{75FE5CFB-DCE7-4E1F-A3A5-0CE99C0ED62F}" presName="ParentText" presStyleLbl="revTx" presStyleIdx="5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2A1B1A12-F09F-4D8E-A884-BF9B9E3CBE0A}" type="pres">
      <dgm:prSet presAssocID="{75FE5CFB-DCE7-4E1F-A3A5-0CE99C0ED62F}" presName="Triangle" presStyleLbl="alignNode1" presStyleIdx="11" presStyleCnt="13" custLinFactX="-123206" custLinFactNeighborX="-200000" custLinFactNeighborY="37227"/>
      <dgm:spPr/>
    </dgm:pt>
    <dgm:pt modelId="{94BB8DD3-0EE9-4D13-A8D2-CC177CB86FEA}" type="pres">
      <dgm:prSet presAssocID="{1C3F819E-A25E-4EF9-9DFD-306E104E2B87}" presName="sibTrans" presStyleCnt="0"/>
      <dgm:spPr/>
    </dgm:pt>
    <dgm:pt modelId="{DED09A56-0683-4FBC-97A8-5E29FF527ECC}" type="pres">
      <dgm:prSet presAssocID="{1C3F819E-A25E-4EF9-9DFD-306E104E2B87}" presName="space" presStyleCnt="0"/>
      <dgm:spPr/>
    </dgm:pt>
    <dgm:pt modelId="{19C7915A-BFED-459F-920D-D48CEBB59C1B}" type="pres">
      <dgm:prSet presAssocID="{96AFC7B4-B61A-4FB4-8B14-95A47A91594B}" presName="composite" presStyleCnt="0"/>
      <dgm:spPr/>
    </dgm:pt>
    <dgm:pt modelId="{6F6EA47B-1987-4064-B951-3C194CABF0B0}" type="pres">
      <dgm:prSet presAssocID="{96AFC7B4-B61A-4FB4-8B14-95A47A91594B}" presName="LShape" presStyleLbl="alignNode1" presStyleIdx="12" presStyleCnt="13" custLinFactNeighborX="-61180"/>
      <dgm:spPr/>
    </dgm:pt>
    <dgm:pt modelId="{3A9A6670-574F-4AA1-B32A-4B0F5D745AF8}" type="pres">
      <dgm:prSet presAssocID="{96AFC7B4-B61A-4FB4-8B14-95A47A91594B}" presName="ParentText" presStyleLbl="revTx" presStyleIdx="6" presStyleCnt="7" custLinFactNeighborX="-56591" custLinFactNeighborY="15156">
        <dgm:presLayoutVars>
          <dgm:chMax val="0"/>
          <dgm:chPref val="0"/>
          <dgm:bulletEnabled val="1"/>
        </dgm:presLayoutVars>
      </dgm:prSet>
      <dgm:spPr/>
    </dgm:pt>
  </dgm:ptLst>
  <dgm:cxnLst>
    <dgm:cxn modelId="{2CD5310D-3B98-4548-BE74-DE74BEF230AE}" type="presOf" srcId="{75FE5CFB-DCE7-4E1F-A3A5-0CE99C0ED62F}" destId="{80C6D01C-19A5-4903-9E26-80BCEAB1A65B}" srcOrd="0" destOrd="0" presId="urn:microsoft.com/office/officeart/2009/3/layout/StepUpProcess"/>
    <dgm:cxn modelId="{C02C8410-8DF6-4B31-9F57-BA651C372E6E}" srcId="{630F1919-9D14-4DCA-8210-3580399873FC}" destId="{85FA3393-75E7-4821-B684-A7AFC20FE8DA}" srcOrd="1" destOrd="0" parTransId="{5201BACA-EE8C-4456-8BCC-728E1A52B539}" sibTransId="{778E026B-8CB6-4043-B071-56030DBE0A71}"/>
    <dgm:cxn modelId="{0BF45760-6E2A-4036-81BC-A7D5217DAB48}" type="presOf" srcId="{5C3EEB2D-3C3B-42E9-8573-D6DA4C1A06AF}" destId="{563572A8-2B68-4C85-BA04-D5656C663906}" srcOrd="0" destOrd="0" presId="urn:microsoft.com/office/officeart/2009/3/layout/StepUpProcess"/>
    <dgm:cxn modelId="{930ACE49-E5C3-4633-9DE2-752D9CF0EF69}" type="presOf" srcId="{D2FDBCAF-9A4D-4E4A-BCCB-7756B36C2876}" destId="{D00E315B-EAEA-42E7-96FC-15FF0AC539C3}" srcOrd="0" destOrd="0" presId="urn:microsoft.com/office/officeart/2009/3/layout/StepUpProcess"/>
    <dgm:cxn modelId="{4532896B-0AB0-41E5-A92A-7C6AA464D04C}" type="presOf" srcId="{05A83C2C-A70C-429E-9324-C5E0BF1FD92B}" destId="{6D1D858A-D61F-48B9-8EBC-B482E0FB6906}" srcOrd="0" destOrd="0" presId="urn:microsoft.com/office/officeart/2009/3/layout/StepUpProcess"/>
    <dgm:cxn modelId="{AA048253-9071-4D59-B94A-12177BE6245D}" srcId="{630F1919-9D14-4DCA-8210-3580399873FC}" destId="{96AFC7B4-B61A-4FB4-8B14-95A47A91594B}" srcOrd="6" destOrd="0" parTransId="{44B4B663-3A47-442A-85D6-278CFF856DA8}" sibTransId="{347C0FAB-8247-4390-8119-B64DC1327098}"/>
    <dgm:cxn modelId="{D430CD7B-E92F-4267-B86E-C04BE7FEE308}" type="presOf" srcId="{85FA3393-75E7-4821-B684-A7AFC20FE8DA}" destId="{FDE3ED86-0D2C-49C2-809C-6569C0086F6A}" srcOrd="0" destOrd="0" presId="urn:microsoft.com/office/officeart/2009/3/layout/StepUpProcess"/>
    <dgm:cxn modelId="{8B85947C-F7E3-419A-A9B0-E7346CFCD257}" srcId="{630F1919-9D14-4DCA-8210-3580399873FC}" destId="{5C3EEB2D-3C3B-42E9-8573-D6DA4C1A06AF}" srcOrd="3" destOrd="0" parTransId="{959450D5-13C7-4DE6-B71D-4002956F30A4}" sibTransId="{3F3774A0-38E4-4188-B0D8-136CEDD866A1}"/>
    <dgm:cxn modelId="{687AA78C-0D9F-470B-9CBE-A007CEA5315A}" srcId="{630F1919-9D14-4DCA-8210-3580399873FC}" destId="{05A83C2C-A70C-429E-9324-C5E0BF1FD92B}" srcOrd="4" destOrd="0" parTransId="{54AC2DBE-205D-4E42-8FA0-30171C3582A9}" sibTransId="{4F0EF17E-7566-450A-8778-881401893890}"/>
    <dgm:cxn modelId="{F6DE2E91-B8EC-4B08-83A5-A940D50F30D2}" srcId="{630F1919-9D14-4DCA-8210-3580399873FC}" destId="{75FE5CFB-DCE7-4E1F-A3A5-0CE99C0ED62F}" srcOrd="5" destOrd="0" parTransId="{FD805C70-3BC6-4AFE-BD01-D6430F28D09A}" sibTransId="{1C3F819E-A25E-4EF9-9DFD-306E104E2B87}"/>
    <dgm:cxn modelId="{555D71B6-F232-488B-BD49-AEDB0B7FBC41}" srcId="{630F1919-9D14-4DCA-8210-3580399873FC}" destId="{91D0099D-56A9-49C3-9C6C-2B1B8EBBB843}" srcOrd="0" destOrd="0" parTransId="{1F486A56-2656-44E4-BC70-D0AA1D2F438E}" sibTransId="{B41310C8-4033-496F-B02C-7C6B70B26F5F}"/>
    <dgm:cxn modelId="{EECEFEB7-3EB4-48DC-AAC7-FBC7C39C9514}" type="presOf" srcId="{91D0099D-56A9-49C3-9C6C-2B1B8EBBB843}" destId="{A580AD0B-C6BC-4DA3-A036-DFB84A1C13DA}" srcOrd="0" destOrd="0" presId="urn:microsoft.com/office/officeart/2009/3/layout/StepUpProcess"/>
    <dgm:cxn modelId="{7A5A10C2-5716-4891-8E5F-43BB1A8D209E}" type="presOf" srcId="{96AFC7B4-B61A-4FB4-8B14-95A47A91594B}" destId="{3A9A6670-574F-4AA1-B32A-4B0F5D745AF8}" srcOrd="0" destOrd="0" presId="urn:microsoft.com/office/officeart/2009/3/layout/StepUpProcess"/>
    <dgm:cxn modelId="{2A7AF5CC-4366-411D-B407-433DDE5183F8}" type="presOf" srcId="{630F1919-9D14-4DCA-8210-3580399873FC}" destId="{3C0D2C04-17F9-4A60-B622-9AD3D104E3DE}" srcOrd="0" destOrd="0" presId="urn:microsoft.com/office/officeart/2009/3/layout/StepUpProcess"/>
    <dgm:cxn modelId="{19F8A6EB-2977-4859-A369-45E1A5B80B4D}" srcId="{630F1919-9D14-4DCA-8210-3580399873FC}" destId="{D2FDBCAF-9A4D-4E4A-BCCB-7756B36C2876}" srcOrd="2" destOrd="0" parTransId="{FDD5EDE6-DAA3-428D-B870-C9F4081EF5B6}" sibTransId="{CC5DE9ED-BE7B-4431-B7B0-57DD47E1CC46}"/>
    <dgm:cxn modelId="{1F685BA8-553C-4614-900B-05AE85C2F4C2}" type="presParOf" srcId="{3C0D2C04-17F9-4A60-B622-9AD3D104E3DE}" destId="{34309853-70A0-42E9-9040-C2B9B59C4F52}" srcOrd="0" destOrd="0" presId="urn:microsoft.com/office/officeart/2009/3/layout/StepUpProcess"/>
    <dgm:cxn modelId="{5E5BD89D-004B-4861-980D-754838D44AA1}" type="presParOf" srcId="{34309853-70A0-42E9-9040-C2B9B59C4F52}" destId="{6C138E15-41B7-4EBE-B431-6B5AEAEA0281}" srcOrd="0" destOrd="0" presId="urn:microsoft.com/office/officeart/2009/3/layout/StepUpProcess"/>
    <dgm:cxn modelId="{12106662-B260-4B7A-A692-85917EE19730}" type="presParOf" srcId="{34309853-70A0-42E9-9040-C2B9B59C4F52}" destId="{A580AD0B-C6BC-4DA3-A036-DFB84A1C13DA}" srcOrd="1" destOrd="0" presId="urn:microsoft.com/office/officeart/2009/3/layout/StepUpProcess"/>
    <dgm:cxn modelId="{60811D06-7E45-4B0F-B81B-CC7435B1FBDE}" type="presParOf" srcId="{34309853-70A0-42E9-9040-C2B9B59C4F52}" destId="{E8312DCA-953E-484D-A155-557ED92A7AFC}" srcOrd="2" destOrd="0" presId="urn:microsoft.com/office/officeart/2009/3/layout/StepUpProcess"/>
    <dgm:cxn modelId="{201BF0FF-2790-4FF3-97A1-783768866BA3}" type="presParOf" srcId="{3C0D2C04-17F9-4A60-B622-9AD3D104E3DE}" destId="{59C13D1C-36F2-48A6-BAFD-62C29110A571}" srcOrd="1" destOrd="0" presId="urn:microsoft.com/office/officeart/2009/3/layout/StepUpProcess"/>
    <dgm:cxn modelId="{0EA1C405-7CD9-4331-A214-7C3ACCF9DCD8}" type="presParOf" srcId="{59C13D1C-36F2-48A6-BAFD-62C29110A571}" destId="{6F99FC24-2410-4FA7-9A74-BB3C6ECE0880}" srcOrd="0" destOrd="0" presId="urn:microsoft.com/office/officeart/2009/3/layout/StepUpProcess"/>
    <dgm:cxn modelId="{24535FB0-1F27-4958-A164-4D23124CD4A3}" type="presParOf" srcId="{3C0D2C04-17F9-4A60-B622-9AD3D104E3DE}" destId="{5665C0E3-8A72-4346-8236-2094F1C79670}" srcOrd="2" destOrd="0" presId="urn:microsoft.com/office/officeart/2009/3/layout/StepUpProcess"/>
    <dgm:cxn modelId="{86A5AAAC-D603-436F-B13C-9E056BC8711F}" type="presParOf" srcId="{5665C0E3-8A72-4346-8236-2094F1C79670}" destId="{CCF62340-9378-48EB-B059-A8910A756854}" srcOrd="0" destOrd="0" presId="urn:microsoft.com/office/officeart/2009/3/layout/StepUpProcess"/>
    <dgm:cxn modelId="{C46CF596-B06D-4CB4-AD8F-ADA1C4C5595B}" type="presParOf" srcId="{5665C0E3-8A72-4346-8236-2094F1C79670}" destId="{FDE3ED86-0D2C-49C2-809C-6569C0086F6A}" srcOrd="1" destOrd="0" presId="urn:microsoft.com/office/officeart/2009/3/layout/StepUpProcess"/>
    <dgm:cxn modelId="{459757AE-2B5E-4653-A07B-7AADF62EFEC6}" type="presParOf" srcId="{5665C0E3-8A72-4346-8236-2094F1C79670}" destId="{FB5E3822-B838-45DC-8DA8-C1FC3476C696}" srcOrd="2" destOrd="0" presId="urn:microsoft.com/office/officeart/2009/3/layout/StepUpProcess"/>
    <dgm:cxn modelId="{7438CB65-E464-4C02-9187-91B7C900CF49}" type="presParOf" srcId="{3C0D2C04-17F9-4A60-B622-9AD3D104E3DE}" destId="{4DCF7607-0209-4180-9141-3BBE23DA6ABA}" srcOrd="3" destOrd="0" presId="urn:microsoft.com/office/officeart/2009/3/layout/StepUpProcess"/>
    <dgm:cxn modelId="{B252F8C2-476F-4693-8F09-2FF7297D80A5}" type="presParOf" srcId="{4DCF7607-0209-4180-9141-3BBE23DA6ABA}" destId="{67CD2B78-8814-4078-9708-9F16218B250D}" srcOrd="0" destOrd="0" presId="urn:microsoft.com/office/officeart/2009/3/layout/StepUpProcess"/>
    <dgm:cxn modelId="{5DE8457B-54F5-4BFD-94F2-C7B2C3783B9A}" type="presParOf" srcId="{3C0D2C04-17F9-4A60-B622-9AD3D104E3DE}" destId="{0EC21F9C-2C6A-4ADF-BAD5-84035B870352}" srcOrd="4" destOrd="0" presId="urn:microsoft.com/office/officeart/2009/3/layout/StepUpProcess"/>
    <dgm:cxn modelId="{ED027209-5540-46F0-8E59-41639D6310AD}" type="presParOf" srcId="{0EC21F9C-2C6A-4ADF-BAD5-84035B870352}" destId="{3BCF7B9B-41C8-4FE7-8116-AD5AE5B8654D}" srcOrd="0" destOrd="0" presId="urn:microsoft.com/office/officeart/2009/3/layout/StepUpProcess"/>
    <dgm:cxn modelId="{26E841AB-EC7F-47B0-8ECD-29DAD350625F}" type="presParOf" srcId="{0EC21F9C-2C6A-4ADF-BAD5-84035B870352}" destId="{D00E315B-EAEA-42E7-96FC-15FF0AC539C3}" srcOrd="1" destOrd="0" presId="urn:microsoft.com/office/officeart/2009/3/layout/StepUpProcess"/>
    <dgm:cxn modelId="{DB5E8E73-07D5-4F07-936F-D0018C41DAB7}" type="presParOf" srcId="{0EC21F9C-2C6A-4ADF-BAD5-84035B870352}" destId="{397C9470-518F-4B2D-8578-3AB9238B9210}" srcOrd="2" destOrd="0" presId="urn:microsoft.com/office/officeart/2009/3/layout/StepUpProcess"/>
    <dgm:cxn modelId="{399F8483-2AB9-4B96-BBEB-D4849367C161}" type="presParOf" srcId="{3C0D2C04-17F9-4A60-B622-9AD3D104E3DE}" destId="{5E3EEC3D-8AE9-4767-9798-E411D373512B}" srcOrd="5" destOrd="0" presId="urn:microsoft.com/office/officeart/2009/3/layout/StepUpProcess"/>
    <dgm:cxn modelId="{09180EE6-6D98-44EC-9B55-A817EE4D1078}" type="presParOf" srcId="{5E3EEC3D-8AE9-4767-9798-E411D373512B}" destId="{6AB9BC61-E6AC-4DD5-99E1-E4B19BDAA536}" srcOrd="0" destOrd="0" presId="urn:microsoft.com/office/officeart/2009/3/layout/StepUpProcess"/>
    <dgm:cxn modelId="{53FE95A6-AAC6-4345-8E28-8C31EBAEB0D9}" type="presParOf" srcId="{3C0D2C04-17F9-4A60-B622-9AD3D104E3DE}" destId="{D95E74A0-3056-4769-8326-F53315977DA3}" srcOrd="6" destOrd="0" presId="urn:microsoft.com/office/officeart/2009/3/layout/StepUpProcess"/>
    <dgm:cxn modelId="{AF186B1D-B3DA-4499-AC1E-4F2ED668AC02}" type="presParOf" srcId="{D95E74A0-3056-4769-8326-F53315977DA3}" destId="{3A00C496-730C-4E75-ACF7-B4BF1495F98A}" srcOrd="0" destOrd="0" presId="urn:microsoft.com/office/officeart/2009/3/layout/StepUpProcess"/>
    <dgm:cxn modelId="{EDD4A588-97F1-497A-9562-7E25F3AD6E64}" type="presParOf" srcId="{D95E74A0-3056-4769-8326-F53315977DA3}" destId="{563572A8-2B68-4C85-BA04-D5656C663906}" srcOrd="1" destOrd="0" presId="urn:microsoft.com/office/officeart/2009/3/layout/StepUpProcess"/>
    <dgm:cxn modelId="{6A44F02E-8553-4981-A8D9-E48F040A6AD6}" type="presParOf" srcId="{D95E74A0-3056-4769-8326-F53315977DA3}" destId="{C2520868-58B1-4C4A-BE33-CB4ACB94B7A0}" srcOrd="2" destOrd="0" presId="urn:microsoft.com/office/officeart/2009/3/layout/StepUpProcess"/>
    <dgm:cxn modelId="{0F9DEAEB-4BF4-454D-96DB-83FA133E4DB5}" type="presParOf" srcId="{3C0D2C04-17F9-4A60-B622-9AD3D104E3DE}" destId="{9FE28682-D4EE-4E76-9564-F192D78D760F}" srcOrd="7" destOrd="0" presId="urn:microsoft.com/office/officeart/2009/3/layout/StepUpProcess"/>
    <dgm:cxn modelId="{FA521D4E-C92B-4DB2-A18D-D91318A72245}" type="presParOf" srcId="{9FE28682-D4EE-4E76-9564-F192D78D760F}" destId="{605C02BB-DF68-430F-81B4-D427C28B03F0}" srcOrd="0" destOrd="0" presId="urn:microsoft.com/office/officeart/2009/3/layout/StepUpProcess"/>
    <dgm:cxn modelId="{857D7F8F-14B5-4E9B-BF7B-241DD7E21289}" type="presParOf" srcId="{3C0D2C04-17F9-4A60-B622-9AD3D104E3DE}" destId="{C0DB44E9-69FB-49DA-B465-350337C7674E}" srcOrd="8" destOrd="0" presId="urn:microsoft.com/office/officeart/2009/3/layout/StepUpProcess"/>
    <dgm:cxn modelId="{CC579885-CBE0-4B8B-B755-BDEC3FFABB47}" type="presParOf" srcId="{C0DB44E9-69FB-49DA-B465-350337C7674E}" destId="{702534E8-9EA7-4C4A-AFB6-B9095140570B}" srcOrd="0" destOrd="0" presId="urn:microsoft.com/office/officeart/2009/3/layout/StepUpProcess"/>
    <dgm:cxn modelId="{ED42F1B7-19FE-48C6-8B49-A9BC9AA8837A}" type="presParOf" srcId="{C0DB44E9-69FB-49DA-B465-350337C7674E}" destId="{6D1D858A-D61F-48B9-8EBC-B482E0FB6906}" srcOrd="1" destOrd="0" presId="urn:microsoft.com/office/officeart/2009/3/layout/StepUpProcess"/>
    <dgm:cxn modelId="{5363C587-B161-4D51-AE6A-50F3773E3117}" type="presParOf" srcId="{C0DB44E9-69FB-49DA-B465-350337C7674E}" destId="{2AB34932-E10C-479C-ABA5-B04206348898}" srcOrd="2" destOrd="0" presId="urn:microsoft.com/office/officeart/2009/3/layout/StepUpProcess"/>
    <dgm:cxn modelId="{D1DDB5A1-50A4-47C1-8624-9AA67C62C68E}" type="presParOf" srcId="{3C0D2C04-17F9-4A60-B622-9AD3D104E3DE}" destId="{B9941DBA-45E3-4C5F-B9FC-6C2C975CF5BA}" srcOrd="9" destOrd="0" presId="urn:microsoft.com/office/officeart/2009/3/layout/StepUpProcess"/>
    <dgm:cxn modelId="{BA16C680-2033-4E6B-AA3C-403D58FF9FAD}" type="presParOf" srcId="{B9941DBA-45E3-4C5F-B9FC-6C2C975CF5BA}" destId="{E02DD967-5B90-4C11-9A69-D791881A0F36}" srcOrd="0" destOrd="0" presId="urn:microsoft.com/office/officeart/2009/3/layout/StepUpProcess"/>
    <dgm:cxn modelId="{55BFE4E0-A3B2-4308-AFAA-E73088C8A297}" type="presParOf" srcId="{3C0D2C04-17F9-4A60-B622-9AD3D104E3DE}" destId="{BEDF7117-D97C-4A76-9EA8-EC7D4FAB55B5}" srcOrd="10" destOrd="0" presId="urn:microsoft.com/office/officeart/2009/3/layout/StepUpProcess"/>
    <dgm:cxn modelId="{680936A6-36F6-475F-AA71-7FC33B4B8E1D}" type="presParOf" srcId="{BEDF7117-D97C-4A76-9EA8-EC7D4FAB55B5}" destId="{133A5CAE-A2C8-4F8A-AA10-F4C5B1B78751}" srcOrd="0" destOrd="0" presId="urn:microsoft.com/office/officeart/2009/3/layout/StepUpProcess"/>
    <dgm:cxn modelId="{BAF32A7E-FC35-4CC2-98D5-A3E2E4D36EB7}" type="presParOf" srcId="{BEDF7117-D97C-4A76-9EA8-EC7D4FAB55B5}" destId="{80C6D01C-19A5-4903-9E26-80BCEAB1A65B}" srcOrd="1" destOrd="0" presId="urn:microsoft.com/office/officeart/2009/3/layout/StepUpProcess"/>
    <dgm:cxn modelId="{D47CEA4B-D127-41D1-8504-7372AC29C4AE}" type="presParOf" srcId="{BEDF7117-D97C-4A76-9EA8-EC7D4FAB55B5}" destId="{2A1B1A12-F09F-4D8E-A884-BF9B9E3CBE0A}" srcOrd="2" destOrd="0" presId="urn:microsoft.com/office/officeart/2009/3/layout/StepUpProcess"/>
    <dgm:cxn modelId="{B1D5B20A-05E7-40FD-8E4A-5929C4BBF62D}" type="presParOf" srcId="{3C0D2C04-17F9-4A60-B622-9AD3D104E3DE}" destId="{94BB8DD3-0EE9-4D13-A8D2-CC177CB86FEA}" srcOrd="11" destOrd="0" presId="urn:microsoft.com/office/officeart/2009/3/layout/StepUpProcess"/>
    <dgm:cxn modelId="{C3E9BAC7-B636-4DFD-A9F4-A398F04E1456}" type="presParOf" srcId="{94BB8DD3-0EE9-4D13-A8D2-CC177CB86FEA}" destId="{DED09A56-0683-4FBC-97A8-5E29FF527ECC}" srcOrd="0" destOrd="0" presId="urn:microsoft.com/office/officeart/2009/3/layout/StepUpProcess"/>
    <dgm:cxn modelId="{BB17A199-F84C-4FA1-B4C7-26EC8606C394}" type="presParOf" srcId="{3C0D2C04-17F9-4A60-B622-9AD3D104E3DE}" destId="{19C7915A-BFED-459F-920D-D48CEBB59C1B}" srcOrd="12" destOrd="0" presId="urn:microsoft.com/office/officeart/2009/3/layout/StepUpProcess"/>
    <dgm:cxn modelId="{0E89BCDC-8AD1-4F99-B215-FF0EFC72C07D}" type="presParOf" srcId="{19C7915A-BFED-459F-920D-D48CEBB59C1B}" destId="{6F6EA47B-1987-4064-B951-3C194CABF0B0}" srcOrd="0" destOrd="0" presId="urn:microsoft.com/office/officeart/2009/3/layout/StepUpProcess"/>
    <dgm:cxn modelId="{ABF79C9F-548B-46DE-B9C1-97E546D13F70}" type="presParOf" srcId="{19C7915A-BFED-459F-920D-D48CEBB59C1B}" destId="{3A9A6670-574F-4AA1-B32A-4B0F5D745AF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0F1919-9D14-4DCA-8210-3580399873FC}" type="doc">
      <dgm:prSet loTypeId="urn:microsoft.com/office/officeart/2009/3/layout/StepUpProcess" loCatId="process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D0099D-56A9-49C3-9C6C-2B1B8EBBB843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sz="2000" dirty="0"/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dirty="0"/>
            <a:t>1995</a:t>
          </a:r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dirty="0"/>
            <a:t>JavaScript created by Netscape</a:t>
          </a:r>
        </a:p>
        <a:p>
          <a:pPr marL="0" lvl="0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dirty="0"/>
        </a:p>
      </dgm:t>
    </dgm:pt>
    <dgm:pt modelId="{1F486A56-2656-44E4-BC70-D0AA1D2F438E}" type="parTrans" cxnId="{555D71B6-F232-488B-BD49-AEDB0B7FBC41}">
      <dgm:prSet/>
      <dgm:spPr/>
      <dgm:t>
        <a:bodyPr/>
        <a:lstStyle/>
        <a:p>
          <a:endParaRPr lang="en-US"/>
        </a:p>
      </dgm:t>
    </dgm:pt>
    <dgm:pt modelId="{B41310C8-4033-496F-B02C-7C6B70B26F5F}" type="sibTrans" cxnId="{555D71B6-F232-488B-BD49-AEDB0B7FBC41}">
      <dgm:prSet/>
      <dgm:spPr/>
      <dgm:t>
        <a:bodyPr/>
        <a:lstStyle/>
        <a:p>
          <a:endParaRPr lang="en-US"/>
        </a:p>
      </dgm:t>
    </dgm:pt>
    <dgm:pt modelId="{96AFC7B4-B61A-4FB4-8B14-95A47A91594B}">
      <dgm:prSet custT="1"/>
      <dgm:spPr/>
      <dgm:t>
        <a:bodyPr/>
        <a:lstStyle/>
        <a:p>
          <a:r>
            <a:rPr lang="en-US" sz="2200"/>
            <a:t>2015</a:t>
          </a:r>
        </a:p>
        <a:p>
          <a:r>
            <a:rPr lang="en-US" sz="2200"/>
            <a:t>Mobile</a:t>
          </a:r>
          <a:endParaRPr lang="en-US" sz="2200" dirty="0"/>
        </a:p>
      </dgm:t>
    </dgm:pt>
    <dgm:pt modelId="{347C0FAB-8247-4390-8119-B64DC1327098}" type="sibTrans" cxnId="{AA048253-9071-4D59-B94A-12177BE6245D}">
      <dgm:prSet/>
      <dgm:spPr/>
      <dgm:t>
        <a:bodyPr/>
        <a:lstStyle/>
        <a:p>
          <a:endParaRPr lang="en-US"/>
        </a:p>
      </dgm:t>
    </dgm:pt>
    <dgm:pt modelId="{44B4B663-3A47-442A-85D6-278CFF856DA8}" type="parTrans" cxnId="{AA048253-9071-4D59-B94A-12177BE6245D}">
      <dgm:prSet/>
      <dgm:spPr/>
      <dgm:t>
        <a:bodyPr/>
        <a:lstStyle/>
        <a:p>
          <a:endParaRPr lang="en-US"/>
        </a:p>
      </dgm:t>
    </dgm:pt>
    <dgm:pt modelId="{85FA3393-75E7-4821-B684-A7AFC20FE8DA}">
      <dgm:prSet phldrT="[Text]" custT="1"/>
      <dgm:spPr/>
      <dgm:t>
        <a:bodyPr/>
        <a:lstStyle/>
        <a:p>
          <a:r>
            <a:rPr lang="en-US" sz="2200" dirty="0"/>
            <a:t>Early 2000s</a:t>
          </a:r>
        </a:p>
        <a:p>
          <a:r>
            <a:rPr lang="en-US" sz="2200" dirty="0"/>
            <a:t>Client side Scripting for web</a:t>
          </a:r>
        </a:p>
      </dgm:t>
    </dgm:pt>
    <dgm:pt modelId="{778E026B-8CB6-4043-B071-56030DBE0A71}" type="sibTrans" cxnId="{C02C8410-8DF6-4B31-9F57-BA651C372E6E}">
      <dgm:prSet/>
      <dgm:spPr/>
      <dgm:t>
        <a:bodyPr/>
        <a:lstStyle/>
        <a:p>
          <a:endParaRPr lang="en-US"/>
        </a:p>
      </dgm:t>
    </dgm:pt>
    <dgm:pt modelId="{5201BACA-EE8C-4456-8BCC-728E1A52B539}" type="parTrans" cxnId="{C02C8410-8DF6-4B31-9F57-BA651C372E6E}">
      <dgm:prSet/>
      <dgm:spPr/>
      <dgm:t>
        <a:bodyPr/>
        <a:lstStyle/>
        <a:p>
          <a:endParaRPr lang="en-US"/>
        </a:p>
      </dgm:t>
    </dgm:pt>
    <dgm:pt modelId="{D2FDBCAF-9A4D-4E4A-BCCB-7756B36C2876}">
      <dgm:prSet phldrT="[Text]" custT="1"/>
      <dgm:spPr/>
      <dgm:t>
        <a:bodyPr/>
        <a:lstStyle/>
        <a:p>
          <a:r>
            <a:rPr lang="en-US" sz="2200" dirty="0"/>
            <a:t>2005</a:t>
          </a:r>
        </a:p>
        <a:p>
          <a:r>
            <a:rPr lang="en-US" sz="2200" dirty="0"/>
            <a:t>Ajax, countless libraries</a:t>
          </a:r>
        </a:p>
      </dgm:t>
    </dgm:pt>
    <dgm:pt modelId="{CC5DE9ED-BE7B-4431-B7B0-57DD47E1CC46}" type="sibTrans" cxnId="{19F8A6EB-2977-4859-A369-45E1A5B80B4D}">
      <dgm:prSet/>
      <dgm:spPr/>
      <dgm:t>
        <a:bodyPr/>
        <a:lstStyle/>
        <a:p>
          <a:endParaRPr lang="en-US"/>
        </a:p>
      </dgm:t>
    </dgm:pt>
    <dgm:pt modelId="{FDD5EDE6-DAA3-428D-B870-C9F4081EF5B6}" type="parTrans" cxnId="{19F8A6EB-2977-4859-A369-45E1A5B80B4D}">
      <dgm:prSet/>
      <dgm:spPr/>
      <dgm:t>
        <a:bodyPr/>
        <a:lstStyle/>
        <a:p>
          <a:endParaRPr lang="en-US"/>
        </a:p>
      </dgm:t>
    </dgm:pt>
    <dgm:pt modelId="{5C3EEB2D-3C3B-42E9-8573-D6DA4C1A06AF}">
      <dgm:prSet custT="1"/>
      <dgm:spPr/>
      <dgm:t>
        <a:bodyPr/>
        <a:lstStyle/>
        <a:p>
          <a:r>
            <a:rPr lang="en-US" sz="2200" dirty="0"/>
            <a:t>2009</a:t>
          </a:r>
        </a:p>
        <a:p>
          <a:r>
            <a:rPr lang="en-US" sz="2200" dirty="0"/>
            <a:t>Node.js</a:t>
          </a:r>
        </a:p>
        <a:p>
          <a:r>
            <a:rPr lang="en-US" sz="2200" dirty="0"/>
            <a:t>Server side scripting</a:t>
          </a:r>
        </a:p>
      </dgm:t>
    </dgm:pt>
    <dgm:pt modelId="{3F3774A0-38E4-4188-B0D8-136CEDD866A1}" type="sibTrans" cxnId="{8B85947C-F7E3-419A-A9B0-E7346CFCD257}">
      <dgm:prSet/>
      <dgm:spPr/>
      <dgm:t>
        <a:bodyPr/>
        <a:lstStyle/>
        <a:p>
          <a:endParaRPr lang="en-US"/>
        </a:p>
      </dgm:t>
    </dgm:pt>
    <dgm:pt modelId="{959450D5-13C7-4DE6-B71D-4002956F30A4}" type="parTrans" cxnId="{8B85947C-F7E3-419A-A9B0-E7346CFCD257}">
      <dgm:prSet/>
      <dgm:spPr/>
      <dgm:t>
        <a:bodyPr/>
        <a:lstStyle/>
        <a:p>
          <a:endParaRPr lang="en-US"/>
        </a:p>
      </dgm:t>
    </dgm:pt>
    <dgm:pt modelId="{05A83C2C-A70C-429E-9324-C5E0BF1FD92B}">
      <dgm:prSet phldrT="[Text]" custT="1"/>
      <dgm:spPr/>
      <dgm:t>
        <a:bodyPr/>
        <a:lstStyle/>
        <a:p>
          <a:r>
            <a:rPr lang="en-US" sz="2300" dirty="0"/>
            <a:t>2010</a:t>
          </a:r>
        </a:p>
        <a:p>
          <a:r>
            <a:rPr lang="en-US" sz="2300" dirty="0"/>
            <a:t>SPA</a:t>
          </a:r>
        </a:p>
      </dgm:t>
    </dgm:pt>
    <dgm:pt modelId="{4F0EF17E-7566-450A-8778-881401893890}" type="sibTrans" cxnId="{687AA78C-0D9F-470B-9CBE-A007CEA5315A}">
      <dgm:prSet/>
      <dgm:spPr/>
      <dgm:t>
        <a:bodyPr/>
        <a:lstStyle/>
        <a:p>
          <a:endParaRPr lang="en-US"/>
        </a:p>
      </dgm:t>
    </dgm:pt>
    <dgm:pt modelId="{54AC2DBE-205D-4E42-8FA0-30171C3582A9}" type="parTrans" cxnId="{687AA78C-0D9F-470B-9CBE-A007CEA5315A}">
      <dgm:prSet/>
      <dgm:spPr/>
      <dgm:t>
        <a:bodyPr/>
        <a:lstStyle/>
        <a:p>
          <a:endParaRPr lang="en-US"/>
        </a:p>
      </dgm:t>
    </dgm:pt>
    <dgm:pt modelId="{75FE5CFB-DCE7-4E1F-A3A5-0CE99C0ED62F}">
      <dgm:prSet custT="1"/>
      <dgm:spPr/>
      <dgm:t>
        <a:bodyPr/>
        <a:lstStyle/>
        <a:p>
          <a:r>
            <a:rPr lang="en-US" sz="2200" dirty="0"/>
            <a:t>2013</a:t>
          </a:r>
        </a:p>
        <a:p>
          <a:r>
            <a:rPr lang="en-US" sz="2200" dirty="0"/>
            <a:t>Desktop</a:t>
          </a:r>
        </a:p>
      </dgm:t>
    </dgm:pt>
    <dgm:pt modelId="{1C3F819E-A25E-4EF9-9DFD-306E104E2B87}" type="sibTrans" cxnId="{F6DE2E91-B8EC-4B08-83A5-A940D50F30D2}">
      <dgm:prSet/>
      <dgm:spPr/>
      <dgm:t>
        <a:bodyPr/>
        <a:lstStyle/>
        <a:p>
          <a:endParaRPr lang="en-US"/>
        </a:p>
      </dgm:t>
    </dgm:pt>
    <dgm:pt modelId="{FD805C70-3BC6-4AFE-BD01-D6430F28D09A}" type="parTrans" cxnId="{F6DE2E91-B8EC-4B08-83A5-A940D50F30D2}">
      <dgm:prSet/>
      <dgm:spPr/>
      <dgm:t>
        <a:bodyPr/>
        <a:lstStyle/>
        <a:p>
          <a:endParaRPr lang="en-US"/>
        </a:p>
      </dgm:t>
    </dgm:pt>
    <dgm:pt modelId="{3C0D2C04-17F9-4A60-B622-9AD3D104E3DE}" type="pres">
      <dgm:prSet presAssocID="{630F1919-9D14-4DCA-8210-3580399873FC}" presName="rootnode" presStyleCnt="0">
        <dgm:presLayoutVars>
          <dgm:chMax/>
          <dgm:chPref/>
          <dgm:dir/>
          <dgm:animLvl val="lvl"/>
        </dgm:presLayoutVars>
      </dgm:prSet>
      <dgm:spPr/>
    </dgm:pt>
    <dgm:pt modelId="{34309853-70A0-42E9-9040-C2B9B59C4F52}" type="pres">
      <dgm:prSet presAssocID="{91D0099D-56A9-49C3-9C6C-2B1B8EBBB843}" presName="composite" presStyleCnt="0"/>
      <dgm:spPr/>
    </dgm:pt>
    <dgm:pt modelId="{6C138E15-41B7-4EBE-B431-6B5AEAEA0281}" type="pres">
      <dgm:prSet presAssocID="{91D0099D-56A9-49C3-9C6C-2B1B8EBBB843}" presName="LShape" presStyleLbl="alignNode1" presStyleIdx="0" presStyleCnt="13" custLinFactNeighborX="-62960" custLinFactNeighborY="19866"/>
      <dgm:spPr/>
    </dgm:pt>
    <dgm:pt modelId="{A580AD0B-C6BC-4DA3-A036-DFB84A1C13DA}" type="pres">
      <dgm:prSet presAssocID="{91D0099D-56A9-49C3-9C6C-2B1B8EBBB843}" presName="ParentText" presStyleLbl="revTx" presStyleIdx="0" presStyleCnt="7" custLinFactNeighborX="-52065" custLinFactNeighborY="-4622">
        <dgm:presLayoutVars>
          <dgm:chMax val="0"/>
          <dgm:chPref val="0"/>
          <dgm:bulletEnabled val="1"/>
        </dgm:presLayoutVars>
      </dgm:prSet>
      <dgm:spPr/>
    </dgm:pt>
    <dgm:pt modelId="{E8312DCA-953E-484D-A155-557ED92A7AFC}" type="pres">
      <dgm:prSet presAssocID="{91D0099D-56A9-49C3-9C6C-2B1B8EBBB843}" presName="Triangle" presStyleLbl="alignNode1" presStyleIdx="1" presStyleCnt="13" custLinFactX="-138557" custLinFactNeighborX="-200000" custLinFactNeighborY="41525"/>
      <dgm:spPr/>
    </dgm:pt>
    <dgm:pt modelId="{59C13D1C-36F2-48A6-BAFD-62C29110A571}" type="pres">
      <dgm:prSet presAssocID="{B41310C8-4033-496F-B02C-7C6B70B26F5F}" presName="sibTrans" presStyleCnt="0"/>
      <dgm:spPr/>
    </dgm:pt>
    <dgm:pt modelId="{6F99FC24-2410-4FA7-9A74-BB3C6ECE0880}" type="pres">
      <dgm:prSet presAssocID="{B41310C8-4033-496F-B02C-7C6B70B26F5F}" presName="space" presStyleCnt="0"/>
      <dgm:spPr/>
    </dgm:pt>
    <dgm:pt modelId="{5665C0E3-8A72-4346-8236-2094F1C79670}" type="pres">
      <dgm:prSet presAssocID="{85FA3393-75E7-4821-B684-A7AFC20FE8DA}" presName="composite" presStyleCnt="0"/>
      <dgm:spPr/>
    </dgm:pt>
    <dgm:pt modelId="{CCF62340-9378-48EB-B059-A8910A756854}" type="pres">
      <dgm:prSet presAssocID="{85FA3393-75E7-4821-B684-A7AFC20FE8DA}" presName="LShape" presStyleLbl="alignNode1" presStyleIdx="2" presStyleCnt="13" custLinFactNeighborX="-57670" custLinFactNeighborY="11770"/>
      <dgm:spPr/>
    </dgm:pt>
    <dgm:pt modelId="{FDE3ED86-0D2C-49C2-809C-6569C0086F6A}" type="pres">
      <dgm:prSet presAssocID="{85FA3393-75E7-4821-B684-A7AFC20FE8DA}" presName="ParentText" presStyleLbl="revTx" presStyleIdx="1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FB5E3822-B838-45DC-8DA8-C1FC3476C696}" type="pres">
      <dgm:prSet presAssocID="{85FA3393-75E7-4821-B684-A7AFC20FE8DA}" presName="Triangle" presStyleLbl="alignNode1" presStyleIdx="3" presStyleCnt="13" custLinFactX="-138557" custLinFactNeighborX="-200000" custLinFactNeighborY="41525"/>
      <dgm:spPr/>
    </dgm:pt>
    <dgm:pt modelId="{4DCF7607-0209-4180-9141-3BBE23DA6ABA}" type="pres">
      <dgm:prSet presAssocID="{778E026B-8CB6-4043-B071-56030DBE0A71}" presName="sibTrans" presStyleCnt="0"/>
      <dgm:spPr/>
    </dgm:pt>
    <dgm:pt modelId="{67CD2B78-8814-4078-9708-9F16218B250D}" type="pres">
      <dgm:prSet presAssocID="{778E026B-8CB6-4043-B071-56030DBE0A71}" presName="space" presStyleCnt="0"/>
      <dgm:spPr/>
    </dgm:pt>
    <dgm:pt modelId="{0EC21F9C-2C6A-4ADF-BAD5-84035B870352}" type="pres">
      <dgm:prSet presAssocID="{D2FDBCAF-9A4D-4E4A-BCCB-7756B36C2876}" presName="composite" presStyleCnt="0"/>
      <dgm:spPr/>
    </dgm:pt>
    <dgm:pt modelId="{3BCF7B9B-41C8-4FE7-8116-AD5AE5B8654D}" type="pres">
      <dgm:prSet presAssocID="{D2FDBCAF-9A4D-4E4A-BCCB-7756B36C2876}" presName="LShape" presStyleLbl="alignNode1" presStyleIdx="4" presStyleCnt="13" custLinFactNeighborX="-57670" custLinFactNeighborY="11770"/>
      <dgm:spPr/>
    </dgm:pt>
    <dgm:pt modelId="{D00E315B-EAEA-42E7-96FC-15FF0AC539C3}" type="pres">
      <dgm:prSet presAssocID="{D2FDBCAF-9A4D-4E4A-BCCB-7756B36C2876}" presName="ParentText" presStyleLbl="revTx" presStyleIdx="2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397C9470-518F-4B2D-8578-3AB9238B9210}" type="pres">
      <dgm:prSet presAssocID="{D2FDBCAF-9A4D-4E4A-BCCB-7756B36C2876}" presName="Triangle" presStyleLbl="alignNode1" presStyleIdx="5" presStyleCnt="13" custLinFactX="-138557" custLinFactNeighborX="-200000" custLinFactNeighborY="41525"/>
      <dgm:spPr/>
    </dgm:pt>
    <dgm:pt modelId="{5E3EEC3D-8AE9-4767-9798-E411D373512B}" type="pres">
      <dgm:prSet presAssocID="{CC5DE9ED-BE7B-4431-B7B0-57DD47E1CC46}" presName="sibTrans" presStyleCnt="0"/>
      <dgm:spPr/>
    </dgm:pt>
    <dgm:pt modelId="{6AB9BC61-E6AC-4DD5-99E1-E4B19BDAA536}" type="pres">
      <dgm:prSet presAssocID="{CC5DE9ED-BE7B-4431-B7B0-57DD47E1CC46}" presName="space" presStyleCnt="0"/>
      <dgm:spPr/>
    </dgm:pt>
    <dgm:pt modelId="{D95E74A0-3056-4769-8326-F53315977DA3}" type="pres">
      <dgm:prSet presAssocID="{5C3EEB2D-3C3B-42E9-8573-D6DA4C1A06AF}" presName="composite" presStyleCnt="0"/>
      <dgm:spPr/>
    </dgm:pt>
    <dgm:pt modelId="{3A00C496-730C-4E75-ACF7-B4BF1495F98A}" type="pres">
      <dgm:prSet presAssocID="{5C3EEB2D-3C3B-42E9-8573-D6DA4C1A06AF}" presName="LShape" presStyleLbl="alignNode1" presStyleIdx="6" presStyleCnt="13" custLinFactNeighborX="-57670" custLinFactNeighborY="11770"/>
      <dgm:spPr/>
    </dgm:pt>
    <dgm:pt modelId="{563572A8-2B68-4C85-BA04-D5656C663906}" type="pres">
      <dgm:prSet presAssocID="{5C3EEB2D-3C3B-42E9-8573-D6DA4C1A06AF}" presName="ParentText" presStyleLbl="revTx" presStyleIdx="3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C2520868-58B1-4C4A-BE33-CB4ACB94B7A0}" type="pres">
      <dgm:prSet presAssocID="{5C3EEB2D-3C3B-42E9-8573-D6DA4C1A06AF}" presName="Triangle" presStyleLbl="alignNode1" presStyleIdx="7" presStyleCnt="13" custLinFactX="-138557" custLinFactNeighborX="-200000" custLinFactNeighborY="41525"/>
      <dgm:spPr/>
    </dgm:pt>
    <dgm:pt modelId="{9FE28682-D4EE-4E76-9564-F192D78D760F}" type="pres">
      <dgm:prSet presAssocID="{3F3774A0-38E4-4188-B0D8-136CEDD866A1}" presName="sibTrans" presStyleCnt="0"/>
      <dgm:spPr/>
    </dgm:pt>
    <dgm:pt modelId="{605C02BB-DF68-430F-81B4-D427C28B03F0}" type="pres">
      <dgm:prSet presAssocID="{3F3774A0-38E4-4188-B0D8-136CEDD866A1}" presName="space" presStyleCnt="0"/>
      <dgm:spPr/>
    </dgm:pt>
    <dgm:pt modelId="{C0DB44E9-69FB-49DA-B465-350337C7674E}" type="pres">
      <dgm:prSet presAssocID="{05A83C2C-A70C-429E-9324-C5E0BF1FD92B}" presName="composite" presStyleCnt="0"/>
      <dgm:spPr/>
    </dgm:pt>
    <dgm:pt modelId="{702534E8-9EA7-4C4A-AFB6-B9095140570B}" type="pres">
      <dgm:prSet presAssocID="{05A83C2C-A70C-429E-9324-C5E0BF1FD92B}" presName="LShape" presStyleLbl="alignNode1" presStyleIdx="8" presStyleCnt="13" custLinFactNeighborX="-57670" custLinFactNeighborY="11770"/>
      <dgm:spPr/>
    </dgm:pt>
    <dgm:pt modelId="{6D1D858A-D61F-48B9-8EBC-B482E0FB6906}" type="pres">
      <dgm:prSet presAssocID="{05A83C2C-A70C-429E-9324-C5E0BF1FD92B}" presName="ParentText" presStyleLbl="revTx" presStyleIdx="4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2AB34932-E10C-479C-ABA5-B04206348898}" type="pres">
      <dgm:prSet presAssocID="{05A83C2C-A70C-429E-9324-C5E0BF1FD92B}" presName="Triangle" presStyleLbl="alignNode1" presStyleIdx="9" presStyleCnt="13" custLinFactX="-138557" custLinFactNeighborX="-200000" custLinFactNeighborY="41525"/>
      <dgm:spPr/>
    </dgm:pt>
    <dgm:pt modelId="{B9941DBA-45E3-4C5F-B9FC-6C2C975CF5BA}" type="pres">
      <dgm:prSet presAssocID="{4F0EF17E-7566-450A-8778-881401893890}" presName="sibTrans" presStyleCnt="0"/>
      <dgm:spPr/>
    </dgm:pt>
    <dgm:pt modelId="{E02DD967-5B90-4C11-9A69-D791881A0F36}" type="pres">
      <dgm:prSet presAssocID="{4F0EF17E-7566-450A-8778-881401893890}" presName="space" presStyleCnt="0"/>
      <dgm:spPr/>
    </dgm:pt>
    <dgm:pt modelId="{BEDF7117-D97C-4A76-9EA8-EC7D4FAB55B5}" type="pres">
      <dgm:prSet presAssocID="{75FE5CFB-DCE7-4E1F-A3A5-0CE99C0ED62F}" presName="composite" presStyleCnt="0"/>
      <dgm:spPr/>
    </dgm:pt>
    <dgm:pt modelId="{133A5CAE-A2C8-4F8A-AA10-F4C5B1B78751}" type="pres">
      <dgm:prSet presAssocID="{75FE5CFB-DCE7-4E1F-A3A5-0CE99C0ED62F}" presName="LShape" presStyleLbl="alignNode1" presStyleIdx="10" presStyleCnt="13" custLinFactNeighborX="-57670" custLinFactNeighborY="11770"/>
      <dgm:spPr/>
    </dgm:pt>
    <dgm:pt modelId="{80C6D01C-19A5-4903-9E26-80BCEAB1A65B}" type="pres">
      <dgm:prSet presAssocID="{75FE5CFB-DCE7-4E1F-A3A5-0CE99C0ED62F}" presName="ParentText" presStyleLbl="revTx" presStyleIdx="5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2A1B1A12-F09F-4D8E-A884-BF9B9E3CBE0A}" type="pres">
      <dgm:prSet presAssocID="{75FE5CFB-DCE7-4E1F-A3A5-0CE99C0ED62F}" presName="Triangle" presStyleLbl="alignNode1" presStyleIdx="11" presStyleCnt="13" custLinFactX="-123206" custLinFactNeighborX="-200000" custLinFactNeighborY="37227"/>
      <dgm:spPr/>
    </dgm:pt>
    <dgm:pt modelId="{94BB8DD3-0EE9-4D13-A8D2-CC177CB86FEA}" type="pres">
      <dgm:prSet presAssocID="{1C3F819E-A25E-4EF9-9DFD-306E104E2B87}" presName="sibTrans" presStyleCnt="0"/>
      <dgm:spPr/>
    </dgm:pt>
    <dgm:pt modelId="{DED09A56-0683-4FBC-97A8-5E29FF527ECC}" type="pres">
      <dgm:prSet presAssocID="{1C3F819E-A25E-4EF9-9DFD-306E104E2B87}" presName="space" presStyleCnt="0"/>
      <dgm:spPr/>
    </dgm:pt>
    <dgm:pt modelId="{19C7915A-BFED-459F-920D-D48CEBB59C1B}" type="pres">
      <dgm:prSet presAssocID="{96AFC7B4-B61A-4FB4-8B14-95A47A91594B}" presName="composite" presStyleCnt="0"/>
      <dgm:spPr/>
    </dgm:pt>
    <dgm:pt modelId="{6F6EA47B-1987-4064-B951-3C194CABF0B0}" type="pres">
      <dgm:prSet presAssocID="{96AFC7B4-B61A-4FB4-8B14-95A47A91594B}" presName="LShape" presStyleLbl="alignNode1" presStyleIdx="12" presStyleCnt="13" custLinFactNeighborX="-61180"/>
      <dgm:spPr/>
    </dgm:pt>
    <dgm:pt modelId="{3A9A6670-574F-4AA1-B32A-4B0F5D745AF8}" type="pres">
      <dgm:prSet presAssocID="{96AFC7B4-B61A-4FB4-8B14-95A47A91594B}" presName="ParentText" presStyleLbl="revTx" presStyleIdx="6" presStyleCnt="7" custLinFactNeighborX="-56591" custLinFactNeighborY="15156">
        <dgm:presLayoutVars>
          <dgm:chMax val="0"/>
          <dgm:chPref val="0"/>
          <dgm:bulletEnabled val="1"/>
        </dgm:presLayoutVars>
      </dgm:prSet>
      <dgm:spPr/>
    </dgm:pt>
  </dgm:ptLst>
  <dgm:cxnLst>
    <dgm:cxn modelId="{2CD5310D-3B98-4548-BE74-DE74BEF230AE}" type="presOf" srcId="{75FE5CFB-DCE7-4E1F-A3A5-0CE99C0ED62F}" destId="{80C6D01C-19A5-4903-9E26-80BCEAB1A65B}" srcOrd="0" destOrd="0" presId="urn:microsoft.com/office/officeart/2009/3/layout/StepUpProcess"/>
    <dgm:cxn modelId="{C02C8410-8DF6-4B31-9F57-BA651C372E6E}" srcId="{630F1919-9D14-4DCA-8210-3580399873FC}" destId="{85FA3393-75E7-4821-B684-A7AFC20FE8DA}" srcOrd="1" destOrd="0" parTransId="{5201BACA-EE8C-4456-8BCC-728E1A52B539}" sibTransId="{778E026B-8CB6-4043-B071-56030DBE0A71}"/>
    <dgm:cxn modelId="{0BF45760-6E2A-4036-81BC-A7D5217DAB48}" type="presOf" srcId="{5C3EEB2D-3C3B-42E9-8573-D6DA4C1A06AF}" destId="{563572A8-2B68-4C85-BA04-D5656C663906}" srcOrd="0" destOrd="0" presId="urn:microsoft.com/office/officeart/2009/3/layout/StepUpProcess"/>
    <dgm:cxn modelId="{930ACE49-E5C3-4633-9DE2-752D9CF0EF69}" type="presOf" srcId="{D2FDBCAF-9A4D-4E4A-BCCB-7756B36C2876}" destId="{D00E315B-EAEA-42E7-96FC-15FF0AC539C3}" srcOrd="0" destOrd="0" presId="urn:microsoft.com/office/officeart/2009/3/layout/StepUpProcess"/>
    <dgm:cxn modelId="{4532896B-0AB0-41E5-A92A-7C6AA464D04C}" type="presOf" srcId="{05A83C2C-A70C-429E-9324-C5E0BF1FD92B}" destId="{6D1D858A-D61F-48B9-8EBC-B482E0FB6906}" srcOrd="0" destOrd="0" presId="urn:microsoft.com/office/officeart/2009/3/layout/StepUpProcess"/>
    <dgm:cxn modelId="{AA048253-9071-4D59-B94A-12177BE6245D}" srcId="{630F1919-9D14-4DCA-8210-3580399873FC}" destId="{96AFC7B4-B61A-4FB4-8B14-95A47A91594B}" srcOrd="6" destOrd="0" parTransId="{44B4B663-3A47-442A-85D6-278CFF856DA8}" sibTransId="{347C0FAB-8247-4390-8119-B64DC1327098}"/>
    <dgm:cxn modelId="{D430CD7B-E92F-4267-B86E-C04BE7FEE308}" type="presOf" srcId="{85FA3393-75E7-4821-B684-A7AFC20FE8DA}" destId="{FDE3ED86-0D2C-49C2-809C-6569C0086F6A}" srcOrd="0" destOrd="0" presId="urn:microsoft.com/office/officeart/2009/3/layout/StepUpProcess"/>
    <dgm:cxn modelId="{8B85947C-F7E3-419A-A9B0-E7346CFCD257}" srcId="{630F1919-9D14-4DCA-8210-3580399873FC}" destId="{5C3EEB2D-3C3B-42E9-8573-D6DA4C1A06AF}" srcOrd="3" destOrd="0" parTransId="{959450D5-13C7-4DE6-B71D-4002956F30A4}" sibTransId="{3F3774A0-38E4-4188-B0D8-136CEDD866A1}"/>
    <dgm:cxn modelId="{687AA78C-0D9F-470B-9CBE-A007CEA5315A}" srcId="{630F1919-9D14-4DCA-8210-3580399873FC}" destId="{05A83C2C-A70C-429E-9324-C5E0BF1FD92B}" srcOrd="4" destOrd="0" parTransId="{54AC2DBE-205D-4E42-8FA0-30171C3582A9}" sibTransId="{4F0EF17E-7566-450A-8778-881401893890}"/>
    <dgm:cxn modelId="{F6DE2E91-B8EC-4B08-83A5-A940D50F30D2}" srcId="{630F1919-9D14-4DCA-8210-3580399873FC}" destId="{75FE5CFB-DCE7-4E1F-A3A5-0CE99C0ED62F}" srcOrd="5" destOrd="0" parTransId="{FD805C70-3BC6-4AFE-BD01-D6430F28D09A}" sibTransId="{1C3F819E-A25E-4EF9-9DFD-306E104E2B87}"/>
    <dgm:cxn modelId="{555D71B6-F232-488B-BD49-AEDB0B7FBC41}" srcId="{630F1919-9D14-4DCA-8210-3580399873FC}" destId="{91D0099D-56A9-49C3-9C6C-2B1B8EBBB843}" srcOrd="0" destOrd="0" parTransId="{1F486A56-2656-44E4-BC70-D0AA1D2F438E}" sibTransId="{B41310C8-4033-496F-B02C-7C6B70B26F5F}"/>
    <dgm:cxn modelId="{EECEFEB7-3EB4-48DC-AAC7-FBC7C39C9514}" type="presOf" srcId="{91D0099D-56A9-49C3-9C6C-2B1B8EBBB843}" destId="{A580AD0B-C6BC-4DA3-A036-DFB84A1C13DA}" srcOrd="0" destOrd="0" presId="urn:microsoft.com/office/officeart/2009/3/layout/StepUpProcess"/>
    <dgm:cxn modelId="{7A5A10C2-5716-4891-8E5F-43BB1A8D209E}" type="presOf" srcId="{96AFC7B4-B61A-4FB4-8B14-95A47A91594B}" destId="{3A9A6670-574F-4AA1-B32A-4B0F5D745AF8}" srcOrd="0" destOrd="0" presId="urn:microsoft.com/office/officeart/2009/3/layout/StepUpProcess"/>
    <dgm:cxn modelId="{2A7AF5CC-4366-411D-B407-433DDE5183F8}" type="presOf" srcId="{630F1919-9D14-4DCA-8210-3580399873FC}" destId="{3C0D2C04-17F9-4A60-B622-9AD3D104E3DE}" srcOrd="0" destOrd="0" presId="urn:microsoft.com/office/officeart/2009/3/layout/StepUpProcess"/>
    <dgm:cxn modelId="{19F8A6EB-2977-4859-A369-45E1A5B80B4D}" srcId="{630F1919-9D14-4DCA-8210-3580399873FC}" destId="{D2FDBCAF-9A4D-4E4A-BCCB-7756B36C2876}" srcOrd="2" destOrd="0" parTransId="{FDD5EDE6-DAA3-428D-B870-C9F4081EF5B6}" sibTransId="{CC5DE9ED-BE7B-4431-B7B0-57DD47E1CC46}"/>
    <dgm:cxn modelId="{1F685BA8-553C-4614-900B-05AE85C2F4C2}" type="presParOf" srcId="{3C0D2C04-17F9-4A60-B622-9AD3D104E3DE}" destId="{34309853-70A0-42E9-9040-C2B9B59C4F52}" srcOrd="0" destOrd="0" presId="urn:microsoft.com/office/officeart/2009/3/layout/StepUpProcess"/>
    <dgm:cxn modelId="{5E5BD89D-004B-4861-980D-754838D44AA1}" type="presParOf" srcId="{34309853-70A0-42E9-9040-C2B9B59C4F52}" destId="{6C138E15-41B7-4EBE-B431-6B5AEAEA0281}" srcOrd="0" destOrd="0" presId="urn:microsoft.com/office/officeart/2009/3/layout/StepUpProcess"/>
    <dgm:cxn modelId="{12106662-B260-4B7A-A692-85917EE19730}" type="presParOf" srcId="{34309853-70A0-42E9-9040-C2B9B59C4F52}" destId="{A580AD0B-C6BC-4DA3-A036-DFB84A1C13DA}" srcOrd="1" destOrd="0" presId="urn:microsoft.com/office/officeart/2009/3/layout/StepUpProcess"/>
    <dgm:cxn modelId="{60811D06-7E45-4B0F-B81B-CC7435B1FBDE}" type="presParOf" srcId="{34309853-70A0-42E9-9040-C2B9B59C4F52}" destId="{E8312DCA-953E-484D-A155-557ED92A7AFC}" srcOrd="2" destOrd="0" presId="urn:microsoft.com/office/officeart/2009/3/layout/StepUpProcess"/>
    <dgm:cxn modelId="{201BF0FF-2790-4FF3-97A1-783768866BA3}" type="presParOf" srcId="{3C0D2C04-17F9-4A60-B622-9AD3D104E3DE}" destId="{59C13D1C-36F2-48A6-BAFD-62C29110A571}" srcOrd="1" destOrd="0" presId="urn:microsoft.com/office/officeart/2009/3/layout/StepUpProcess"/>
    <dgm:cxn modelId="{0EA1C405-7CD9-4331-A214-7C3ACCF9DCD8}" type="presParOf" srcId="{59C13D1C-36F2-48A6-BAFD-62C29110A571}" destId="{6F99FC24-2410-4FA7-9A74-BB3C6ECE0880}" srcOrd="0" destOrd="0" presId="urn:microsoft.com/office/officeart/2009/3/layout/StepUpProcess"/>
    <dgm:cxn modelId="{24535FB0-1F27-4958-A164-4D23124CD4A3}" type="presParOf" srcId="{3C0D2C04-17F9-4A60-B622-9AD3D104E3DE}" destId="{5665C0E3-8A72-4346-8236-2094F1C79670}" srcOrd="2" destOrd="0" presId="urn:microsoft.com/office/officeart/2009/3/layout/StepUpProcess"/>
    <dgm:cxn modelId="{86A5AAAC-D603-436F-B13C-9E056BC8711F}" type="presParOf" srcId="{5665C0E3-8A72-4346-8236-2094F1C79670}" destId="{CCF62340-9378-48EB-B059-A8910A756854}" srcOrd="0" destOrd="0" presId="urn:microsoft.com/office/officeart/2009/3/layout/StepUpProcess"/>
    <dgm:cxn modelId="{C46CF596-B06D-4CB4-AD8F-ADA1C4C5595B}" type="presParOf" srcId="{5665C0E3-8A72-4346-8236-2094F1C79670}" destId="{FDE3ED86-0D2C-49C2-809C-6569C0086F6A}" srcOrd="1" destOrd="0" presId="urn:microsoft.com/office/officeart/2009/3/layout/StepUpProcess"/>
    <dgm:cxn modelId="{459757AE-2B5E-4653-A07B-7AADF62EFEC6}" type="presParOf" srcId="{5665C0E3-8A72-4346-8236-2094F1C79670}" destId="{FB5E3822-B838-45DC-8DA8-C1FC3476C696}" srcOrd="2" destOrd="0" presId="urn:microsoft.com/office/officeart/2009/3/layout/StepUpProcess"/>
    <dgm:cxn modelId="{7438CB65-E464-4C02-9187-91B7C900CF49}" type="presParOf" srcId="{3C0D2C04-17F9-4A60-B622-9AD3D104E3DE}" destId="{4DCF7607-0209-4180-9141-3BBE23DA6ABA}" srcOrd="3" destOrd="0" presId="urn:microsoft.com/office/officeart/2009/3/layout/StepUpProcess"/>
    <dgm:cxn modelId="{B252F8C2-476F-4693-8F09-2FF7297D80A5}" type="presParOf" srcId="{4DCF7607-0209-4180-9141-3BBE23DA6ABA}" destId="{67CD2B78-8814-4078-9708-9F16218B250D}" srcOrd="0" destOrd="0" presId="urn:microsoft.com/office/officeart/2009/3/layout/StepUpProcess"/>
    <dgm:cxn modelId="{5DE8457B-54F5-4BFD-94F2-C7B2C3783B9A}" type="presParOf" srcId="{3C0D2C04-17F9-4A60-B622-9AD3D104E3DE}" destId="{0EC21F9C-2C6A-4ADF-BAD5-84035B870352}" srcOrd="4" destOrd="0" presId="urn:microsoft.com/office/officeart/2009/3/layout/StepUpProcess"/>
    <dgm:cxn modelId="{ED027209-5540-46F0-8E59-41639D6310AD}" type="presParOf" srcId="{0EC21F9C-2C6A-4ADF-BAD5-84035B870352}" destId="{3BCF7B9B-41C8-4FE7-8116-AD5AE5B8654D}" srcOrd="0" destOrd="0" presId="urn:microsoft.com/office/officeart/2009/3/layout/StepUpProcess"/>
    <dgm:cxn modelId="{26E841AB-EC7F-47B0-8ECD-29DAD350625F}" type="presParOf" srcId="{0EC21F9C-2C6A-4ADF-BAD5-84035B870352}" destId="{D00E315B-EAEA-42E7-96FC-15FF0AC539C3}" srcOrd="1" destOrd="0" presId="urn:microsoft.com/office/officeart/2009/3/layout/StepUpProcess"/>
    <dgm:cxn modelId="{DB5E8E73-07D5-4F07-936F-D0018C41DAB7}" type="presParOf" srcId="{0EC21F9C-2C6A-4ADF-BAD5-84035B870352}" destId="{397C9470-518F-4B2D-8578-3AB9238B9210}" srcOrd="2" destOrd="0" presId="urn:microsoft.com/office/officeart/2009/3/layout/StepUpProcess"/>
    <dgm:cxn modelId="{399F8483-2AB9-4B96-BBEB-D4849367C161}" type="presParOf" srcId="{3C0D2C04-17F9-4A60-B622-9AD3D104E3DE}" destId="{5E3EEC3D-8AE9-4767-9798-E411D373512B}" srcOrd="5" destOrd="0" presId="urn:microsoft.com/office/officeart/2009/3/layout/StepUpProcess"/>
    <dgm:cxn modelId="{09180EE6-6D98-44EC-9B55-A817EE4D1078}" type="presParOf" srcId="{5E3EEC3D-8AE9-4767-9798-E411D373512B}" destId="{6AB9BC61-E6AC-4DD5-99E1-E4B19BDAA536}" srcOrd="0" destOrd="0" presId="urn:microsoft.com/office/officeart/2009/3/layout/StepUpProcess"/>
    <dgm:cxn modelId="{53FE95A6-AAC6-4345-8E28-8C31EBAEB0D9}" type="presParOf" srcId="{3C0D2C04-17F9-4A60-B622-9AD3D104E3DE}" destId="{D95E74A0-3056-4769-8326-F53315977DA3}" srcOrd="6" destOrd="0" presId="urn:microsoft.com/office/officeart/2009/3/layout/StepUpProcess"/>
    <dgm:cxn modelId="{AF186B1D-B3DA-4499-AC1E-4F2ED668AC02}" type="presParOf" srcId="{D95E74A0-3056-4769-8326-F53315977DA3}" destId="{3A00C496-730C-4E75-ACF7-B4BF1495F98A}" srcOrd="0" destOrd="0" presId="urn:microsoft.com/office/officeart/2009/3/layout/StepUpProcess"/>
    <dgm:cxn modelId="{EDD4A588-97F1-497A-9562-7E25F3AD6E64}" type="presParOf" srcId="{D95E74A0-3056-4769-8326-F53315977DA3}" destId="{563572A8-2B68-4C85-BA04-D5656C663906}" srcOrd="1" destOrd="0" presId="urn:microsoft.com/office/officeart/2009/3/layout/StepUpProcess"/>
    <dgm:cxn modelId="{6A44F02E-8553-4981-A8D9-E48F040A6AD6}" type="presParOf" srcId="{D95E74A0-3056-4769-8326-F53315977DA3}" destId="{C2520868-58B1-4C4A-BE33-CB4ACB94B7A0}" srcOrd="2" destOrd="0" presId="urn:microsoft.com/office/officeart/2009/3/layout/StepUpProcess"/>
    <dgm:cxn modelId="{0F9DEAEB-4BF4-454D-96DB-83FA133E4DB5}" type="presParOf" srcId="{3C0D2C04-17F9-4A60-B622-9AD3D104E3DE}" destId="{9FE28682-D4EE-4E76-9564-F192D78D760F}" srcOrd="7" destOrd="0" presId="urn:microsoft.com/office/officeart/2009/3/layout/StepUpProcess"/>
    <dgm:cxn modelId="{FA521D4E-C92B-4DB2-A18D-D91318A72245}" type="presParOf" srcId="{9FE28682-D4EE-4E76-9564-F192D78D760F}" destId="{605C02BB-DF68-430F-81B4-D427C28B03F0}" srcOrd="0" destOrd="0" presId="urn:microsoft.com/office/officeart/2009/3/layout/StepUpProcess"/>
    <dgm:cxn modelId="{857D7F8F-14B5-4E9B-BF7B-241DD7E21289}" type="presParOf" srcId="{3C0D2C04-17F9-4A60-B622-9AD3D104E3DE}" destId="{C0DB44E9-69FB-49DA-B465-350337C7674E}" srcOrd="8" destOrd="0" presId="urn:microsoft.com/office/officeart/2009/3/layout/StepUpProcess"/>
    <dgm:cxn modelId="{CC579885-CBE0-4B8B-B755-BDEC3FFABB47}" type="presParOf" srcId="{C0DB44E9-69FB-49DA-B465-350337C7674E}" destId="{702534E8-9EA7-4C4A-AFB6-B9095140570B}" srcOrd="0" destOrd="0" presId="urn:microsoft.com/office/officeart/2009/3/layout/StepUpProcess"/>
    <dgm:cxn modelId="{ED42F1B7-19FE-48C6-8B49-A9BC9AA8837A}" type="presParOf" srcId="{C0DB44E9-69FB-49DA-B465-350337C7674E}" destId="{6D1D858A-D61F-48B9-8EBC-B482E0FB6906}" srcOrd="1" destOrd="0" presId="urn:microsoft.com/office/officeart/2009/3/layout/StepUpProcess"/>
    <dgm:cxn modelId="{5363C587-B161-4D51-AE6A-50F3773E3117}" type="presParOf" srcId="{C0DB44E9-69FB-49DA-B465-350337C7674E}" destId="{2AB34932-E10C-479C-ABA5-B04206348898}" srcOrd="2" destOrd="0" presId="urn:microsoft.com/office/officeart/2009/3/layout/StepUpProcess"/>
    <dgm:cxn modelId="{D1DDB5A1-50A4-47C1-8624-9AA67C62C68E}" type="presParOf" srcId="{3C0D2C04-17F9-4A60-B622-9AD3D104E3DE}" destId="{B9941DBA-45E3-4C5F-B9FC-6C2C975CF5BA}" srcOrd="9" destOrd="0" presId="urn:microsoft.com/office/officeart/2009/3/layout/StepUpProcess"/>
    <dgm:cxn modelId="{BA16C680-2033-4E6B-AA3C-403D58FF9FAD}" type="presParOf" srcId="{B9941DBA-45E3-4C5F-B9FC-6C2C975CF5BA}" destId="{E02DD967-5B90-4C11-9A69-D791881A0F36}" srcOrd="0" destOrd="0" presId="urn:microsoft.com/office/officeart/2009/3/layout/StepUpProcess"/>
    <dgm:cxn modelId="{55BFE4E0-A3B2-4308-AFAA-E73088C8A297}" type="presParOf" srcId="{3C0D2C04-17F9-4A60-B622-9AD3D104E3DE}" destId="{BEDF7117-D97C-4A76-9EA8-EC7D4FAB55B5}" srcOrd="10" destOrd="0" presId="urn:microsoft.com/office/officeart/2009/3/layout/StepUpProcess"/>
    <dgm:cxn modelId="{680936A6-36F6-475F-AA71-7FC33B4B8E1D}" type="presParOf" srcId="{BEDF7117-D97C-4A76-9EA8-EC7D4FAB55B5}" destId="{133A5CAE-A2C8-4F8A-AA10-F4C5B1B78751}" srcOrd="0" destOrd="0" presId="urn:microsoft.com/office/officeart/2009/3/layout/StepUpProcess"/>
    <dgm:cxn modelId="{BAF32A7E-FC35-4CC2-98D5-A3E2E4D36EB7}" type="presParOf" srcId="{BEDF7117-D97C-4A76-9EA8-EC7D4FAB55B5}" destId="{80C6D01C-19A5-4903-9E26-80BCEAB1A65B}" srcOrd="1" destOrd="0" presId="urn:microsoft.com/office/officeart/2009/3/layout/StepUpProcess"/>
    <dgm:cxn modelId="{D47CEA4B-D127-41D1-8504-7372AC29C4AE}" type="presParOf" srcId="{BEDF7117-D97C-4A76-9EA8-EC7D4FAB55B5}" destId="{2A1B1A12-F09F-4D8E-A884-BF9B9E3CBE0A}" srcOrd="2" destOrd="0" presId="urn:microsoft.com/office/officeart/2009/3/layout/StepUpProcess"/>
    <dgm:cxn modelId="{B1D5B20A-05E7-40FD-8E4A-5929C4BBF62D}" type="presParOf" srcId="{3C0D2C04-17F9-4A60-B622-9AD3D104E3DE}" destId="{94BB8DD3-0EE9-4D13-A8D2-CC177CB86FEA}" srcOrd="11" destOrd="0" presId="urn:microsoft.com/office/officeart/2009/3/layout/StepUpProcess"/>
    <dgm:cxn modelId="{C3E9BAC7-B636-4DFD-A9F4-A398F04E1456}" type="presParOf" srcId="{94BB8DD3-0EE9-4D13-A8D2-CC177CB86FEA}" destId="{DED09A56-0683-4FBC-97A8-5E29FF527ECC}" srcOrd="0" destOrd="0" presId="urn:microsoft.com/office/officeart/2009/3/layout/StepUpProcess"/>
    <dgm:cxn modelId="{BB17A199-F84C-4FA1-B4C7-26EC8606C394}" type="presParOf" srcId="{3C0D2C04-17F9-4A60-B622-9AD3D104E3DE}" destId="{19C7915A-BFED-459F-920D-D48CEBB59C1B}" srcOrd="12" destOrd="0" presId="urn:microsoft.com/office/officeart/2009/3/layout/StepUpProcess"/>
    <dgm:cxn modelId="{0E89BCDC-8AD1-4F99-B215-FF0EFC72C07D}" type="presParOf" srcId="{19C7915A-BFED-459F-920D-D48CEBB59C1B}" destId="{6F6EA47B-1987-4064-B951-3C194CABF0B0}" srcOrd="0" destOrd="0" presId="urn:microsoft.com/office/officeart/2009/3/layout/StepUpProcess"/>
    <dgm:cxn modelId="{ABF79C9F-548B-46DE-B9C1-97E546D13F70}" type="presParOf" srcId="{19C7915A-BFED-459F-920D-D48CEBB59C1B}" destId="{3A9A6670-574F-4AA1-B32A-4B0F5D745AF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0F1919-9D14-4DCA-8210-3580399873FC}" type="doc">
      <dgm:prSet loTypeId="urn:microsoft.com/office/officeart/2009/3/layout/StepUpProcess" loCatId="process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D0099D-56A9-49C3-9C6C-2B1B8EBBB843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sz="2000" dirty="0"/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dirty="0"/>
            <a:t>1995</a:t>
          </a:r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dirty="0"/>
            <a:t>JavaScript created by Netscape</a:t>
          </a:r>
        </a:p>
        <a:p>
          <a:pPr marL="0" lvl="0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dirty="0"/>
        </a:p>
      </dgm:t>
    </dgm:pt>
    <dgm:pt modelId="{1F486A56-2656-44E4-BC70-D0AA1D2F438E}" type="parTrans" cxnId="{555D71B6-F232-488B-BD49-AEDB0B7FBC41}">
      <dgm:prSet/>
      <dgm:spPr/>
      <dgm:t>
        <a:bodyPr/>
        <a:lstStyle/>
        <a:p>
          <a:endParaRPr lang="en-US"/>
        </a:p>
      </dgm:t>
    </dgm:pt>
    <dgm:pt modelId="{B41310C8-4033-496F-B02C-7C6B70B26F5F}" type="sibTrans" cxnId="{555D71B6-F232-488B-BD49-AEDB0B7FBC41}">
      <dgm:prSet/>
      <dgm:spPr/>
      <dgm:t>
        <a:bodyPr/>
        <a:lstStyle/>
        <a:p>
          <a:endParaRPr lang="en-US"/>
        </a:p>
      </dgm:t>
    </dgm:pt>
    <dgm:pt modelId="{96AFC7B4-B61A-4FB4-8B14-95A47A91594B}">
      <dgm:prSet custT="1"/>
      <dgm:spPr/>
      <dgm:t>
        <a:bodyPr/>
        <a:lstStyle/>
        <a:p>
          <a:r>
            <a:rPr lang="en-US" sz="2200"/>
            <a:t>2015</a:t>
          </a:r>
        </a:p>
        <a:p>
          <a:r>
            <a:rPr lang="en-US" sz="2200"/>
            <a:t>Mobile</a:t>
          </a:r>
          <a:endParaRPr lang="en-US" sz="2200" dirty="0"/>
        </a:p>
      </dgm:t>
    </dgm:pt>
    <dgm:pt modelId="{347C0FAB-8247-4390-8119-B64DC1327098}" type="sibTrans" cxnId="{AA048253-9071-4D59-B94A-12177BE6245D}">
      <dgm:prSet/>
      <dgm:spPr/>
      <dgm:t>
        <a:bodyPr/>
        <a:lstStyle/>
        <a:p>
          <a:endParaRPr lang="en-US"/>
        </a:p>
      </dgm:t>
    </dgm:pt>
    <dgm:pt modelId="{44B4B663-3A47-442A-85D6-278CFF856DA8}" type="parTrans" cxnId="{AA048253-9071-4D59-B94A-12177BE6245D}">
      <dgm:prSet/>
      <dgm:spPr/>
      <dgm:t>
        <a:bodyPr/>
        <a:lstStyle/>
        <a:p>
          <a:endParaRPr lang="en-US"/>
        </a:p>
      </dgm:t>
    </dgm:pt>
    <dgm:pt modelId="{85FA3393-75E7-4821-B684-A7AFC20FE8DA}">
      <dgm:prSet phldrT="[Text]" custT="1"/>
      <dgm:spPr/>
      <dgm:t>
        <a:bodyPr/>
        <a:lstStyle/>
        <a:p>
          <a:r>
            <a:rPr lang="en-US" sz="2200" dirty="0"/>
            <a:t>Early 2000s</a:t>
          </a:r>
        </a:p>
        <a:p>
          <a:r>
            <a:rPr lang="en-US" sz="2200" dirty="0"/>
            <a:t>Client side Scripting for web</a:t>
          </a:r>
        </a:p>
      </dgm:t>
    </dgm:pt>
    <dgm:pt modelId="{778E026B-8CB6-4043-B071-56030DBE0A71}" type="sibTrans" cxnId="{C02C8410-8DF6-4B31-9F57-BA651C372E6E}">
      <dgm:prSet/>
      <dgm:spPr/>
      <dgm:t>
        <a:bodyPr/>
        <a:lstStyle/>
        <a:p>
          <a:endParaRPr lang="en-US"/>
        </a:p>
      </dgm:t>
    </dgm:pt>
    <dgm:pt modelId="{5201BACA-EE8C-4456-8BCC-728E1A52B539}" type="parTrans" cxnId="{C02C8410-8DF6-4B31-9F57-BA651C372E6E}">
      <dgm:prSet/>
      <dgm:spPr/>
      <dgm:t>
        <a:bodyPr/>
        <a:lstStyle/>
        <a:p>
          <a:endParaRPr lang="en-US"/>
        </a:p>
      </dgm:t>
    </dgm:pt>
    <dgm:pt modelId="{D2FDBCAF-9A4D-4E4A-BCCB-7756B36C2876}">
      <dgm:prSet phldrT="[Text]" custT="1"/>
      <dgm:spPr/>
      <dgm:t>
        <a:bodyPr/>
        <a:lstStyle/>
        <a:p>
          <a:r>
            <a:rPr lang="en-US" sz="2200" dirty="0"/>
            <a:t>2005</a:t>
          </a:r>
        </a:p>
        <a:p>
          <a:r>
            <a:rPr lang="en-US" sz="2200" dirty="0"/>
            <a:t>Ajax, countless libraries</a:t>
          </a:r>
        </a:p>
      </dgm:t>
    </dgm:pt>
    <dgm:pt modelId="{CC5DE9ED-BE7B-4431-B7B0-57DD47E1CC46}" type="sibTrans" cxnId="{19F8A6EB-2977-4859-A369-45E1A5B80B4D}">
      <dgm:prSet/>
      <dgm:spPr/>
      <dgm:t>
        <a:bodyPr/>
        <a:lstStyle/>
        <a:p>
          <a:endParaRPr lang="en-US"/>
        </a:p>
      </dgm:t>
    </dgm:pt>
    <dgm:pt modelId="{FDD5EDE6-DAA3-428D-B870-C9F4081EF5B6}" type="parTrans" cxnId="{19F8A6EB-2977-4859-A369-45E1A5B80B4D}">
      <dgm:prSet/>
      <dgm:spPr/>
      <dgm:t>
        <a:bodyPr/>
        <a:lstStyle/>
        <a:p>
          <a:endParaRPr lang="en-US"/>
        </a:p>
      </dgm:t>
    </dgm:pt>
    <dgm:pt modelId="{5C3EEB2D-3C3B-42E9-8573-D6DA4C1A06AF}">
      <dgm:prSet custT="1"/>
      <dgm:spPr/>
      <dgm:t>
        <a:bodyPr/>
        <a:lstStyle/>
        <a:p>
          <a:r>
            <a:rPr lang="en-US" sz="2200" dirty="0"/>
            <a:t>2009</a:t>
          </a:r>
        </a:p>
        <a:p>
          <a:r>
            <a:rPr lang="en-US" sz="2200" dirty="0"/>
            <a:t>Node.js</a:t>
          </a:r>
        </a:p>
        <a:p>
          <a:r>
            <a:rPr lang="en-US" sz="2200" dirty="0"/>
            <a:t>Server side scripting</a:t>
          </a:r>
        </a:p>
      </dgm:t>
    </dgm:pt>
    <dgm:pt modelId="{3F3774A0-38E4-4188-B0D8-136CEDD866A1}" type="sibTrans" cxnId="{8B85947C-F7E3-419A-A9B0-E7346CFCD257}">
      <dgm:prSet/>
      <dgm:spPr/>
      <dgm:t>
        <a:bodyPr/>
        <a:lstStyle/>
        <a:p>
          <a:endParaRPr lang="en-US"/>
        </a:p>
      </dgm:t>
    </dgm:pt>
    <dgm:pt modelId="{959450D5-13C7-4DE6-B71D-4002956F30A4}" type="parTrans" cxnId="{8B85947C-F7E3-419A-A9B0-E7346CFCD257}">
      <dgm:prSet/>
      <dgm:spPr/>
      <dgm:t>
        <a:bodyPr/>
        <a:lstStyle/>
        <a:p>
          <a:endParaRPr lang="en-US"/>
        </a:p>
      </dgm:t>
    </dgm:pt>
    <dgm:pt modelId="{05A83C2C-A70C-429E-9324-C5E0BF1FD92B}">
      <dgm:prSet phldrT="[Text]" custT="1"/>
      <dgm:spPr/>
      <dgm:t>
        <a:bodyPr/>
        <a:lstStyle/>
        <a:p>
          <a:r>
            <a:rPr lang="en-US" sz="2300" dirty="0"/>
            <a:t>2010</a:t>
          </a:r>
        </a:p>
        <a:p>
          <a:r>
            <a:rPr lang="en-US" sz="2300" dirty="0"/>
            <a:t>SPA</a:t>
          </a:r>
        </a:p>
      </dgm:t>
    </dgm:pt>
    <dgm:pt modelId="{4F0EF17E-7566-450A-8778-881401893890}" type="sibTrans" cxnId="{687AA78C-0D9F-470B-9CBE-A007CEA5315A}">
      <dgm:prSet/>
      <dgm:spPr/>
      <dgm:t>
        <a:bodyPr/>
        <a:lstStyle/>
        <a:p>
          <a:endParaRPr lang="en-US"/>
        </a:p>
      </dgm:t>
    </dgm:pt>
    <dgm:pt modelId="{54AC2DBE-205D-4E42-8FA0-30171C3582A9}" type="parTrans" cxnId="{687AA78C-0D9F-470B-9CBE-A007CEA5315A}">
      <dgm:prSet/>
      <dgm:spPr/>
      <dgm:t>
        <a:bodyPr/>
        <a:lstStyle/>
        <a:p>
          <a:endParaRPr lang="en-US"/>
        </a:p>
      </dgm:t>
    </dgm:pt>
    <dgm:pt modelId="{75FE5CFB-DCE7-4E1F-A3A5-0CE99C0ED62F}">
      <dgm:prSet custT="1"/>
      <dgm:spPr/>
      <dgm:t>
        <a:bodyPr/>
        <a:lstStyle/>
        <a:p>
          <a:r>
            <a:rPr lang="en-US" sz="2200" dirty="0"/>
            <a:t>2013</a:t>
          </a:r>
        </a:p>
        <a:p>
          <a:r>
            <a:rPr lang="en-US" sz="2200" dirty="0"/>
            <a:t>Desktop</a:t>
          </a:r>
        </a:p>
      </dgm:t>
    </dgm:pt>
    <dgm:pt modelId="{1C3F819E-A25E-4EF9-9DFD-306E104E2B87}" type="sibTrans" cxnId="{F6DE2E91-B8EC-4B08-83A5-A940D50F30D2}">
      <dgm:prSet/>
      <dgm:spPr/>
      <dgm:t>
        <a:bodyPr/>
        <a:lstStyle/>
        <a:p>
          <a:endParaRPr lang="en-US"/>
        </a:p>
      </dgm:t>
    </dgm:pt>
    <dgm:pt modelId="{FD805C70-3BC6-4AFE-BD01-D6430F28D09A}" type="parTrans" cxnId="{F6DE2E91-B8EC-4B08-83A5-A940D50F30D2}">
      <dgm:prSet/>
      <dgm:spPr/>
      <dgm:t>
        <a:bodyPr/>
        <a:lstStyle/>
        <a:p>
          <a:endParaRPr lang="en-US"/>
        </a:p>
      </dgm:t>
    </dgm:pt>
    <dgm:pt modelId="{3C0D2C04-17F9-4A60-B622-9AD3D104E3DE}" type="pres">
      <dgm:prSet presAssocID="{630F1919-9D14-4DCA-8210-3580399873FC}" presName="rootnode" presStyleCnt="0">
        <dgm:presLayoutVars>
          <dgm:chMax/>
          <dgm:chPref/>
          <dgm:dir/>
          <dgm:animLvl val="lvl"/>
        </dgm:presLayoutVars>
      </dgm:prSet>
      <dgm:spPr/>
    </dgm:pt>
    <dgm:pt modelId="{34309853-70A0-42E9-9040-C2B9B59C4F52}" type="pres">
      <dgm:prSet presAssocID="{91D0099D-56A9-49C3-9C6C-2B1B8EBBB843}" presName="composite" presStyleCnt="0"/>
      <dgm:spPr/>
    </dgm:pt>
    <dgm:pt modelId="{6C138E15-41B7-4EBE-B431-6B5AEAEA0281}" type="pres">
      <dgm:prSet presAssocID="{91D0099D-56A9-49C3-9C6C-2B1B8EBBB843}" presName="LShape" presStyleLbl="alignNode1" presStyleIdx="0" presStyleCnt="13" custLinFactNeighborX="-62960" custLinFactNeighborY="19866"/>
      <dgm:spPr/>
    </dgm:pt>
    <dgm:pt modelId="{A580AD0B-C6BC-4DA3-A036-DFB84A1C13DA}" type="pres">
      <dgm:prSet presAssocID="{91D0099D-56A9-49C3-9C6C-2B1B8EBBB843}" presName="ParentText" presStyleLbl="revTx" presStyleIdx="0" presStyleCnt="7" custLinFactNeighborX="-52065" custLinFactNeighborY="-4622">
        <dgm:presLayoutVars>
          <dgm:chMax val="0"/>
          <dgm:chPref val="0"/>
          <dgm:bulletEnabled val="1"/>
        </dgm:presLayoutVars>
      </dgm:prSet>
      <dgm:spPr/>
    </dgm:pt>
    <dgm:pt modelId="{E8312DCA-953E-484D-A155-557ED92A7AFC}" type="pres">
      <dgm:prSet presAssocID="{91D0099D-56A9-49C3-9C6C-2B1B8EBBB843}" presName="Triangle" presStyleLbl="alignNode1" presStyleIdx="1" presStyleCnt="13" custLinFactX="-138557" custLinFactNeighborX="-200000" custLinFactNeighborY="41525"/>
      <dgm:spPr/>
    </dgm:pt>
    <dgm:pt modelId="{59C13D1C-36F2-48A6-BAFD-62C29110A571}" type="pres">
      <dgm:prSet presAssocID="{B41310C8-4033-496F-B02C-7C6B70B26F5F}" presName="sibTrans" presStyleCnt="0"/>
      <dgm:spPr/>
    </dgm:pt>
    <dgm:pt modelId="{6F99FC24-2410-4FA7-9A74-BB3C6ECE0880}" type="pres">
      <dgm:prSet presAssocID="{B41310C8-4033-496F-B02C-7C6B70B26F5F}" presName="space" presStyleCnt="0"/>
      <dgm:spPr/>
    </dgm:pt>
    <dgm:pt modelId="{5665C0E3-8A72-4346-8236-2094F1C79670}" type="pres">
      <dgm:prSet presAssocID="{85FA3393-75E7-4821-B684-A7AFC20FE8DA}" presName="composite" presStyleCnt="0"/>
      <dgm:spPr/>
    </dgm:pt>
    <dgm:pt modelId="{CCF62340-9378-48EB-B059-A8910A756854}" type="pres">
      <dgm:prSet presAssocID="{85FA3393-75E7-4821-B684-A7AFC20FE8DA}" presName="LShape" presStyleLbl="alignNode1" presStyleIdx="2" presStyleCnt="13" custLinFactNeighborX="-57670" custLinFactNeighborY="11770"/>
      <dgm:spPr/>
    </dgm:pt>
    <dgm:pt modelId="{FDE3ED86-0D2C-49C2-809C-6569C0086F6A}" type="pres">
      <dgm:prSet presAssocID="{85FA3393-75E7-4821-B684-A7AFC20FE8DA}" presName="ParentText" presStyleLbl="revTx" presStyleIdx="1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FB5E3822-B838-45DC-8DA8-C1FC3476C696}" type="pres">
      <dgm:prSet presAssocID="{85FA3393-75E7-4821-B684-A7AFC20FE8DA}" presName="Triangle" presStyleLbl="alignNode1" presStyleIdx="3" presStyleCnt="13" custLinFactX="-138557" custLinFactNeighborX="-200000" custLinFactNeighborY="41525"/>
      <dgm:spPr/>
    </dgm:pt>
    <dgm:pt modelId="{4DCF7607-0209-4180-9141-3BBE23DA6ABA}" type="pres">
      <dgm:prSet presAssocID="{778E026B-8CB6-4043-B071-56030DBE0A71}" presName="sibTrans" presStyleCnt="0"/>
      <dgm:spPr/>
    </dgm:pt>
    <dgm:pt modelId="{67CD2B78-8814-4078-9708-9F16218B250D}" type="pres">
      <dgm:prSet presAssocID="{778E026B-8CB6-4043-B071-56030DBE0A71}" presName="space" presStyleCnt="0"/>
      <dgm:spPr/>
    </dgm:pt>
    <dgm:pt modelId="{0EC21F9C-2C6A-4ADF-BAD5-84035B870352}" type="pres">
      <dgm:prSet presAssocID="{D2FDBCAF-9A4D-4E4A-BCCB-7756B36C2876}" presName="composite" presStyleCnt="0"/>
      <dgm:spPr/>
    </dgm:pt>
    <dgm:pt modelId="{3BCF7B9B-41C8-4FE7-8116-AD5AE5B8654D}" type="pres">
      <dgm:prSet presAssocID="{D2FDBCAF-9A4D-4E4A-BCCB-7756B36C2876}" presName="LShape" presStyleLbl="alignNode1" presStyleIdx="4" presStyleCnt="13" custLinFactNeighborX="-57670" custLinFactNeighborY="11770"/>
      <dgm:spPr/>
    </dgm:pt>
    <dgm:pt modelId="{D00E315B-EAEA-42E7-96FC-15FF0AC539C3}" type="pres">
      <dgm:prSet presAssocID="{D2FDBCAF-9A4D-4E4A-BCCB-7756B36C2876}" presName="ParentText" presStyleLbl="revTx" presStyleIdx="2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397C9470-518F-4B2D-8578-3AB9238B9210}" type="pres">
      <dgm:prSet presAssocID="{D2FDBCAF-9A4D-4E4A-BCCB-7756B36C2876}" presName="Triangle" presStyleLbl="alignNode1" presStyleIdx="5" presStyleCnt="13" custLinFactX="-138557" custLinFactNeighborX="-200000" custLinFactNeighborY="41525"/>
      <dgm:spPr/>
    </dgm:pt>
    <dgm:pt modelId="{5E3EEC3D-8AE9-4767-9798-E411D373512B}" type="pres">
      <dgm:prSet presAssocID="{CC5DE9ED-BE7B-4431-B7B0-57DD47E1CC46}" presName="sibTrans" presStyleCnt="0"/>
      <dgm:spPr/>
    </dgm:pt>
    <dgm:pt modelId="{6AB9BC61-E6AC-4DD5-99E1-E4B19BDAA536}" type="pres">
      <dgm:prSet presAssocID="{CC5DE9ED-BE7B-4431-B7B0-57DD47E1CC46}" presName="space" presStyleCnt="0"/>
      <dgm:spPr/>
    </dgm:pt>
    <dgm:pt modelId="{D95E74A0-3056-4769-8326-F53315977DA3}" type="pres">
      <dgm:prSet presAssocID="{5C3EEB2D-3C3B-42E9-8573-D6DA4C1A06AF}" presName="composite" presStyleCnt="0"/>
      <dgm:spPr/>
    </dgm:pt>
    <dgm:pt modelId="{3A00C496-730C-4E75-ACF7-B4BF1495F98A}" type="pres">
      <dgm:prSet presAssocID="{5C3EEB2D-3C3B-42E9-8573-D6DA4C1A06AF}" presName="LShape" presStyleLbl="alignNode1" presStyleIdx="6" presStyleCnt="13" custLinFactNeighborX="-57670" custLinFactNeighborY="11770"/>
      <dgm:spPr/>
    </dgm:pt>
    <dgm:pt modelId="{563572A8-2B68-4C85-BA04-D5656C663906}" type="pres">
      <dgm:prSet presAssocID="{5C3EEB2D-3C3B-42E9-8573-D6DA4C1A06AF}" presName="ParentText" presStyleLbl="revTx" presStyleIdx="3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C2520868-58B1-4C4A-BE33-CB4ACB94B7A0}" type="pres">
      <dgm:prSet presAssocID="{5C3EEB2D-3C3B-42E9-8573-D6DA4C1A06AF}" presName="Triangle" presStyleLbl="alignNode1" presStyleIdx="7" presStyleCnt="13" custLinFactX="-138557" custLinFactNeighborX="-200000" custLinFactNeighborY="41525"/>
      <dgm:spPr/>
    </dgm:pt>
    <dgm:pt modelId="{9FE28682-D4EE-4E76-9564-F192D78D760F}" type="pres">
      <dgm:prSet presAssocID="{3F3774A0-38E4-4188-B0D8-136CEDD866A1}" presName="sibTrans" presStyleCnt="0"/>
      <dgm:spPr/>
    </dgm:pt>
    <dgm:pt modelId="{605C02BB-DF68-430F-81B4-D427C28B03F0}" type="pres">
      <dgm:prSet presAssocID="{3F3774A0-38E4-4188-B0D8-136CEDD866A1}" presName="space" presStyleCnt="0"/>
      <dgm:spPr/>
    </dgm:pt>
    <dgm:pt modelId="{C0DB44E9-69FB-49DA-B465-350337C7674E}" type="pres">
      <dgm:prSet presAssocID="{05A83C2C-A70C-429E-9324-C5E0BF1FD92B}" presName="composite" presStyleCnt="0"/>
      <dgm:spPr/>
    </dgm:pt>
    <dgm:pt modelId="{702534E8-9EA7-4C4A-AFB6-B9095140570B}" type="pres">
      <dgm:prSet presAssocID="{05A83C2C-A70C-429E-9324-C5E0BF1FD92B}" presName="LShape" presStyleLbl="alignNode1" presStyleIdx="8" presStyleCnt="13" custLinFactNeighborX="-57670" custLinFactNeighborY="11770"/>
      <dgm:spPr/>
    </dgm:pt>
    <dgm:pt modelId="{6D1D858A-D61F-48B9-8EBC-B482E0FB6906}" type="pres">
      <dgm:prSet presAssocID="{05A83C2C-A70C-429E-9324-C5E0BF1FD92B}" presName="ParentText" presStyleLbl="revTx" presStyleIdx="4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2AB34932-E10C-479C-ABA5-B04206348898}" type="pres">
      <dgm:prSet presAssocID="{05A83C2C-A70C-429E-9324-C5E0BF1FD92B}" presName="Triangle" presStyleLbl="alignNode1" presStyleIdx="9" presStyleCnt="13" custLinFactX="-138557" custLinFactNeighborX="-200000" custLinFactNeighborY="41525"/>
      <dgm:spPr/>
    </dgm:pt>
    <dgm:pt modelId="{B9941DBA-45E3-4C5F-B9FC-6C2C975CF5BA}" type="pres">
      <dgm:prSet presAssocID="{4F0EF17E-7566-450A-8778-881401893890}" presName="sibTrans" presStyleCnt="0"/>
      <dgm:spPr/>
    </dgm:pt>
    <dgm:pt modelId="{E02DD967-5B90-4C11-9A69-D791881A0F36}" type="pres">
      <dgm:prSet presAssocID="{4F0EF17E-7566-450A-8778-881401893890}" presName="space" presStyleCnt="0"/>
      <dgm:spPr/>
    </dgm:pt>
    <dgm:pt modelId="{BEDF7117-D97C-4A76-9EA8-EC7D4FAB55B5}" type="pres">
      <dgm:prSet presAssocID="{75FE5CFB-DCE7-4E1F-A3A5-0CE99C0ED62F}" presName="composite" presStyleCnt="0"/>
      <dgm:spPr/>
    </dgm:pt>
    <dgm:pt modelId="{133A5CAE-A2C8-4F8A-AA10-F4C5B1B78751}" type="pres">
      <dgm:prSet presAssocID="{75FE5CFB-DCE7-4E1F-A3A5-0CE99C0ED62F}" presName="LShape" presStyleLbl="alignNode1" presStyleIdx="10" presStyleCnt="13" custLinFactNeighborX="-57670" custLinFactNeighborY="11770"/>
      <dgm:spPr/>
    </dgm:pt>
    <dgm:pt modelId="{80C6D01C-19A5-4903-9E26-80BCEAB1A65B}" type="pres">
      <dgm:prSet presAssocID="{75FE5CFB-DCE7-4E1F-A3A5-0CE99C0ED62F}" presName="ParentText" presStyleLbl="revTx" presStyleIdx="5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2A1B1A12-F09F-4D8E-A884-BF9B9E3CBE0A}" type="pres">
      <dgm:prSet presAssocID="{75FE5CFB-DCE7-4E1F-A3A5-0CE99C0ED62F}" presName="Triangle" presStyleLbl="alignNode1" presStyleIdx="11" presStyleCnt="13" custLinFactX="-123206" custLinFactNeighborX="-200000" custLinFactNeighborY="37227"/>
      <dgm:spPr/>
    </dgm:pt>
    <dgm:pt modelId="{94BB8DD3-0EE9-4D13-A8D2-CC177CB86FEA}" type="pres">
      <dgm:prSet presAssocID="{1C3F819E-A25E-4EF9-9DFD-306E104E2B87}" presName="sibTrans" presStyleCnt="0"/>
      <dgm:spPr/>
    </dgm:pt>
    <dgm:pt modelId="{DED09A56-0683-4FBC-97A8-5E29FF527ECC}" type="pres">
      <dgm:prSet presAssocID="{1C3F819E-A25E-4EF9-9DFD-306E104E2B87}" presName="space" presStyleCnt="0"/>
      <dgm:spPr/>
    </dgm:pt>
    <dgm:pt modelId="{19C7915A-BFED-459F-920D-D48CEBB59C1B}" type="pres">
      <dgm:prSet presAssocID="{96AFC7B4-B61A-4FB4-8B14-95A47A91594B}" presName="composite" presStyleCnt="0"/>
      <dgm:spPr/>
    </dgm:pt>
    <dgm:pt modelId="{6F6EA47B-1987-4064-B951-3C194CABF0B0}" type="pres">
      <dgm:prSet presAssocID="{96AFC7B4-B61A-4FB4-8B14-95A47A91594B}" presName="LShape" presStyleLbl="alignNode1" presStyleIdx="12" presStyleCnt="13" custLinFactNeighborX="-61180"/>
      <dgm:spPr/>
    </dgm:pt>
    <dgm:pt modelId="{3A9A6670-574F-4AA1-B32A-4B0F5D745AF8}" type="pres">
      <dgm:prSet presAssocID="{96AFC7B4-B61A-4FB4-8B14-95A47A91594B}" presName="ParentText" presStyleLbl="revTx" presStyleIdx="6" presStyleCnt="7" custLinFactNeighborX="-56591" custLinFactNeighborY="15156">
        <dgm:presLayoutVars>
          <dgm:chMax val="0"/>
          <dgm:chPref val="0"/>
          <dgm:bulletEnabled val="1"/>
        </dgm:presLayoutVars>
      </dgm:prSet>
      <dgm:spPr/>
    </dgm:pt>
  </dgm:ptLst>
  <dgm:cxnLst>
    <dgm:cxn modelId="{2CD5310D-3B98-4548-BE74-DE74BEF230AE}" type="presOf" srcId="{75FE5CFB-DCE7-4E1F-A3A5-0CE99C0ED62F}" destId="{80C6D01C-19A5-4903-9E26-80BCEAB1A65B}" srcOrd="0" destOrd="0" presId="urn:microsoft.com/office/officeart/2009/3/layout/StepUpProcess"/>
    <dgm:cxn modelId="{C02C8410-8DF6-4B31-9F57-BA651C372E6E}" srcId="{630F1919-9D14-4DCA-8210-3580399873FC}" destId="{85FA3393-75E7-4821-B684-A7AFC20FE8DA}" srcOrd="1" destOrd="0" parTransId="{5201BACA-EE8C-4456-8BCC-728E1A52B539}" sibTransId="{778E026B-8CB6-4043-B071-56030DBE0A71}"/>
    <dgm:cxn modelId="{0BF45760-6E2A-4036-81BC-A7D5217DAB48}" type="presOf" srcId="{5C3EEB2D-3C3B-42E9-8573-D6DA4C1A06AF}" destId="{563572A8-2B68-4C85-BA04-D5656C663906}" srcOrd="0" destOrd="0" presId="urn:microsoft.com/office/officeart/2009/3/layout/StepUpProcess"/>
    <dgm:cxn modelId="{930ACE49-E5C3-4633-9DE2-752D9CF0EF69}" type="presOf" srcId="{D2FDBCAF-9A4D-4E4A-BCCB-7756B36C2876}" destId="{D00E315B-EAEA-42E7-96FC-15FF0AC539C3}" srcOrd="0" destOrd="0" presId="urn:microsoft.com/office/officeart/2009/3/layout/StepUpProcess"/>
    <dgm:cxn modelId="{4532896B-0AB0-41E5-A92A-7C6AA464D04C}" type="presOf" srcId="{05A83C2C-A70C-429E-9324-C5E0BF1FD92B}" destId="{6D1D858A-D61F-48B9-8EBC-B482E0FB6906}" srcOrd="0" destOrd="0" presId="urn:microsoft.com/office/officeart/2009/3/layout/StepUpProcess"/>
    <dgm:cxn modelId="{AA048253-9071-4D59-B94A-12177BE6245D}" srcId="{630F1919-9D14-4DCA-8210-3580399873FC}" destId="{96AFC7B4-B61A-4FB4-8B14-95A47A91594B}" srcOrd="6" destOrd="0" parTransId="{44B4B663-3A47-442A-85D6-278CFF856DA8}" sibTransId="{347C0FAB-8247-4390-8119-B64DC1327098}"/>
    <dgm:cxn modelId="{D430CD7B-E92F-4267-B86E-C04BE7FEE308}" type="presOf" srcId="{85FA3393-75E7-4821-B684-A7AFC20FE8DA}" destId="{FDE3ED86-0D2C-49C2-809C-6569C0086F6A}" srcOrd="0" destOrd="0" presId="urn:microsoft.com/office/officeart/2009/3/layout/StepUpProcess"/>
    <dgm:cxn modelId="{8B85947C-F7E3-419A-A9B0-E7346CFCD257}" srcId="{630F1919-9D14-4DCA-8210-3580399873FC}" destId="{5C3EEB2D-3C3B-42E9-8573-D6DA4C1A06AF}" srcOrd="3" destOrd="0" parTransId="{959450D5-13C7-4DE6-B71D-4002956F30A4}" sibTransId="{3F3774A0-38E4-4188-B0D8-136CEDD866A1}"/>
    <dgm:cxn modelId="{687AA78C-0D9F-470B-9CBE-A007CEA5315A}" srcId="{630F1919-9D14-4DCA-8210-3580399873FC}" destId="{05A83C2C-A70C-429E-9324-C5E0BF1FD92B}" srcOrd="4" destOrd="0" parTransId="{54AC2DBE-205D-4E42-8FA0-30171C3582A9}" sibTransId="{4F0EF17E-7566-450A-8778-881401893890}"/>
    <dgm:cxn modelId="{F6DE2E91-B8EC-4B08-83A5-A940D50F30D2}" srcId="{630F1919-9D14-4DCA-8210-3580399873FC}" destId="{75FE5CFB-DCE7-4E1F-A3A5-0CE99C0ED62F}" srcOrd="5" destOrd="0" parTransId="{FD805C70-3BC6-4AFE-BD01-D6430F28D09A}" sibTransId="{1C3F819E-A25E-4EF9-9DFD-306E104E2B87}"/>
    <dgm:cxn modelId="{555D71B6-F232-488B-BD49-AEDB0B7FBC41}" srcId="{630F1919-9D14-4DCA-8210-3580399873FC}" destId="{91D0099D-56A9-49C3-9C6C-2B1B8EBBB843}" srcOrd="0" destOrd="0" parTransId="{1F486A56-2656-44E4-BC70-D0AA1D2F438E}" sibTransId="{B41310C8-4033-496F-B02C-7C6B70B26F5F}"/>
    <dgm:cxn modelId="{EECEFEB7-3EB4-48DC-AAC7-FBC7C39C9514}" type="presOf" srcId="{91D0099D-56A9-49C3-9C6C-2B1B8EBBB843}" destId="{A580AD0B-C6BC-4DA3-A036-DFB84A1C13DA}" srcOrd="0" destOrd="0" presId="urn:microsoft.com/office/officeart/2009/3/layout/StepUpProcess"/>
    <dgm:cxn modelId="{7A5A10C2-5716-4891-8E5F-43BB1A8D209E}" type="presOf" srcId="{96AFC7B4-B61A-4FB4-8B14-95A47A91594B}" destId="{3A9A6670-574F-4AA1-B32A-4B0F5D745AF8}" srcOrd="0" destOrd="0" presId="urn:microsoft.com/office/officeart/2009/3/layout/StepUpProcess"/>
    <dgm:cxn modelId="{2A7AF5CC-4366-411D-B407-433DDE5183F8}" type="presOf" srcId="{630F1919-9D14-4DCA-8210-3580399873FC}" destId="{3C0D2C04-17F9-4A60-B622-9AD3D104E3DE}" srcOrd="0" destOrd="0" presId="urn:microsoft.com/office/officeart/2009/3/layout/StepUpProcess"/>
    <dgm:cxn modelId="{19F8A6EB-2977-4859-A369-45E1A5B80B4D}" srcId="{630F1919-9D14-4DCA-8210-3580399873FC}" destId="{D2FDBCAF-9A4D-4E4A-BCCB-7756B36C2876}" srcOrd="2" destOrd="0" parTransId="{FDD5EDE6-DAA3-428D-B870-C9F4081EF5B6}" sibTransId="{CC5DE9ED-BE7B-4431-B7B0-57DD47E1CC46}"/>
    <dgm:cxn modelId="{1F685BA8-553C-4614-900B-05AE85C2F4C2}" type="presParOf" srcId="{3C0D2C04-17F9-4A60-B622-9AD3D104E3DE}" destId="{34309853-70A0-42E9-9040-C2B9B59C4F52}" srcOrd="0" destOrd="0" presId="urn:microsoft.com/office/officeart/2009/3/layout/StepUpProcess"/>
    <dgm:cxn modelId="{5E5BD89D-004B-4861-980D-754838D44AA1}" type="presParOf" srcId="{34309853-70A0-42E9-9040-C2B9B59C4F52}" destId="{6C138E15-41B7-4EBE-B431-6B5AEAEA0281}" srcOrd="0" destOrd="0" presId="urn:microsoft.com/office/officeart/2009/3/layout/StepUpProcess"/>
    <dgm:cxn modelId="{12106662-B260-4B7A-A692-85917EE19730}" type="presParOf" srcId="{34309853-70A0-42E9-9040-C2B9B59C4F52}" destId="{A580AD0B-C6BC-4DA3-A036-DFB84A1C13DA}" srcOrd="1" destOrd="0" presId="urn:microsoft.com/office/officeart/2009/3/layout/StepUpProcess"/>
    <dgm:cxn modelId="{60811D06-7E45-4B0F-B81B-CC7435B1FBDE}" type="presParOf" srcId="{34309853-70A0-42E9-9040-C2B9B59C4F52}" destId="{E8312DCA-953E-484D-A155-557ED92A7AFC}" srcOrd="2" destOrd="0" presId="urn:microsoft.com/office/officeart/2009/3/layout/StepUpProcess"/>
    <dgm:cxn modelId="{201BF0FF-2790-4FF3-97A1-783768866BA3}" type="presParOf" srcId="{3C0D2C04-17F9-4A60-B622-9AD3D104E3DE}" destId="{59C13D1C-36F2-48A6-BAFD-62C29110A571}" srcOrd="1" destOrd="0" presId="urn:microsoft.com/office/officeart/2009/3/layout/StepUpProcess"/>
    <dgm:cxn modelId="{0EA1C405-7CD9-4331-A214-7C3ACCF9DCD8}" type="presParOf" srcId="{59C13D1C-36F2-48A6-BAFD-62C29110A571}" destId="{6F99FC24-2410-4FA7-9A74-BB3C6ECE0880}" srcOrd="0" destOrd="0" presId="urn:microsoft.com/office/officeart/2009/3/layout/StepUpProcess"/>
    <dgm:cxn modelId="{24535FB0-1F27-4958-A164-4D23124CD4A3}" type="presParOf" srcId="{3C0D2C04-17F9-4A60-B622-9AD3D104E3DE}" destId="{5665C0E3-8A72-4346-8236-2094F1C79670}" srcOrd="2" destOrd="0" presId="urn:microsoft.com/office/officeart/2009/3/layout/StepUpProcess"/>
    <dgm:cxn modelId="{86A5AAAC-D603-436F-B13C-9E056BC8711F}" type="presParOf" srcId="{5665C0E3-8A72-4346-8236-2094F1C79670}" destId="{CCF62340-9378-48EB-B059-A8910A756854}" srcOrd="0" destOrd="0" presId="urn:microsoft.com/office/officeart/2009/3/layout/StepUpProcess"/>
    <dgm:cxn modelId="{C46CF596-B06D-4CB4-AD8F-ADA1C4C5595B}" type="presParOf" srcId="{5665C0E3-8A72-4346-8236-2094F1C79670}" destId="{FDE3ED86-0D2C-49C2-809C-6569C0086F6A}" srcOrd="1" destOrd="0" presId="urn:microsoft.com/office/officeart/2009/3/layout/StepUpProcess"/>
    <dgm:cxn modelId="{459757AE-2B5E-4653-A07B-7AADF62EFEC6}" type="presParOf" srcId="{5665C0E3-8A72-4346-8236-2094F1C79670}" destId="{FB5E3822-B838-45DC-8DA8-C1FC3476C696}" srcOrd="2" destOrd="0" presId="urn:microsoft.com/office/officeart/2009/3/layout/StepUpProcess"/>
    <dgm:cxn modelId="{7438CB65-E464-4C02-9187-91B7C900CF49}" type="presParOf" srcId="{3C0D2C04-17F9-4A60-B622-9AD3D104E3DE}" destId="{4DCF7607-0209-4180-9141-3BBE23DA6ABA}" srcOrd="3" destOrd="0" presId="urn:microsoft.com/office/officeart/2009/3/layout/StepUpProcess"/>
    <dgm:cxn modelId="{B252F8C2-476F-4693-8F09-2FF7297D80A5}" type="presParOf" srcId="{4DCF7607-0209-4180-9141-3BBE23DA6ABA}" destId="{67CD2B78-8814-4078-9708-9F16218B250D}" srcOrd="0" destOrd="0" presId="urn:microsoft.com/office/officeart/2009/3/layout/StepUpProcess"/>
    <dgm:cxn modelId="{5DE8457B-54F5-4BFD-94F2-C7B2C3783B9A}" type="presParOf" srcId="{3C0D2C04-17F9-4A60-B622-9AD3D104E3DE}" destId="{0EC21F9C-2C6A-4ADF-BAD5-84035B870352}" srcOrd="4" destOrd="0" presId="urn:microsoft.com/office/officeart/2009/3/layout/StepUpProcess"/>
    <dgm:cxn modelId="{ED027209-5540-46F0-8E59-41639D6310AD}" type="presParOf" srcId="{0EC21F9C-2C6A-4ADF-BAD5-84035B870352}" destId="{3BCF7B9B-41C8-4FE7-8116-AD5AE5B8654D}" srcOrd="0" destOrd="0" presId="urn:microsoft.com/office/officeart/2009/3/layout/StepUpProcess"/>
    <dgm:cxn modelId="{26E841AB-EC7F-47B0-8ECD-29DAD350625F}" type="presParOf" srcId="{0EC21F9C-2C6A-4ADF-BAD5-84035B870352}" destId="{D00E315B-EAEA-42E7-96FC-15FF0AC539C3}" srcOrd="1" destOrd="0" presId="urn:microsoft.com/office/officeart/2009/3/layout/StepUpProcess"/>
    <dgm:cxn modelId="{DB5E8E73-07D5-4F07-936F-D0018C41DAB7}" type="presParOf" srcId="{0EC21F9C-2C6A-4ADF-BAD5-84035B870352}" destId="{397C9470-518F-4B2D-8578-3AB9238B9210}" srcOrd="2" destOrd="0" presId="urn:microsoft.com/office/officeart/2009/3/layout/StepUpProcess"/>
    <dgm:cxn modelId="{399F8483-2AB9-4B96-BBEB-D4849367C161}" type="presParOf" srcId="{3C0D2C04-17F9-4A60-B622-9AD3D104E3DE}" destId="{5E3EEC3D-8AE9-4767-9798-E411D373512B}" srcOrd="5" destOrd="0" presId="urn:microsoft.com/office/officeart/2009/3/layout/StepUpProcess"/>
    <dgm:cxn modelId="{09180EE6-6D98-44EC-9B55-A817EE4D1078}" type="presParOf" srcId="{5E3EEC3D-8AE9-4767-9798-E411D373512B}" destId="{6AB9BC61-E6AC-4DD5-99E1-E4B19BDAA536}" srcOrd="0" destOrd="0" presId="urn:microsoft.com/office/officeart/2009/3/layout/StepUpProcess"/>
    <dgm:cxn modelId="{53FE95A6-AAC6-4345-8E28-8C31EBAEB0D9}" type="presParOf" srcId="{3C0D2C04-17F9-4A60-B622-9AD3D104E3DE}" destId="{D95E74A0-3056-4769-8326-F53315977DA3}" srcOrd="6" destOrd="0" presId="urn:microsoft.com/office/officeart/2009/3/layout/StepUpProcess"/>
    <dgm:cxn modelId="{AF186B1D-B3DA-4499-AC1E-4F2ED668AC02}" type="presParOf" srcId="{D95E74A0-3056-4769-8326-F53315977DA3}" destId="{3A00C496-730C-4E75-ACF7-B4BF1495F98A}" srcOrd="0" destOrd="0" presId="urn:microsoft.com/office/officeart/2009/3/layout/StepUpProcess"/>
    <dgm:cxn modelId="{EDD4A588-97F1-497A-9562-7E25F3AD6E64}" type="presParOf" srcId="{D95E74A0-3056-4769-8326-F53315977DA3}" destId="{563572A8-2B68-4C85-BA04-D5656C663906}" srcOrd="1" destOrd="0" presId="urn:microsoft.com/office/officeart/2009/3/layout/StepUpProcess"/>
    <dgm:cxn modelId="{6A44F02E-8553-4981-A8D9-E48F040A6AD6}" type="presParOf" srcId="{D95E74A0-3056-4769-8326-F53315977DA3}" destId="{C2520868-58B1-4C4A-BE33-CB4ACB94B7A0}" srcOrd="2" destOrd="0" presId="urn:microsoft.com/office/officeart/2009/3/layout/StepUpProcess"/>
    <dgm:cxn modelId="{0F9DEAEB-4BF4-454D-96DB-83FA133E4DB5}" type="presParOf" srcId="{3C0D2C04-17F9-4A60-B622-9AD3D104E3DE}" destId="{9FE28682-D4EE-4E76-9564-F192D78D760F}" srcOrd="7" destOrd="0" presId="urn:microsoft.com/office/officeart/2009/3/layout/StepUpProcess"/>
    <dgm:cxn modelId="{FA521D4E-C92B-4DB2-A18D-D91318A72245}" type="presParOf" srcId="{9FE28682-D4EE-4E76-9564-F192D78D760F}" destId="{605C02BB-DF68-430F-81B4-D427C28B03F0}" srcOrd="0" destOrd="0" presId="urn:microsoft.com/office/officeart/2009/3/layout/StepUpProcess"/>
    <dgm:cxn modelId="{857D7F8F-14B5-4E9B-BF7B-241DD7E21289}" type="presParOf" srcId="{3C0D2C04-17F9-4A60-B622-9AD3D104E3DE}" destId="{C0DB44E9-69FB-49DA-B465-350337C7674E}" srcOrd="8" destOrd="0" presId="urn:microsoft.com/office/officeart/2009/3/layout/StepUpProcess"/>
    <dgm:cxn modelId="{CC579885-CBE0-4B8B-B755-BDEC3FFABB47}" type="presParOf" srcId="{C0DB44E9-69FB-49DA-B465-350337C7674E}" destId="{702534E8-9EA7-4C4A-AFB6-B9095140570B}" srcOrd="0" destOrd="0" presId="urn:microsoft.com/office/officeart/2009/3/layout/StepUpProcess"/>
    <dgm:cxn modelId="{ED42F1B7-19FE-48C6-8B49-A9BC9AA8837A}" type="presParOf" srcId="{C0DB44E9-69FB-49DA-B465-350337C7674E}" destId="{6D1D858A-D61F-48B9-8EBC-B482E0FB6906}" srcOrd="1" destOrd="0" presId="urn:microsoft.com/office/officeart/2009/3/layout/StepUpProcess"/>
    <dgm:cxn modelId="{5363C587-B161-4D51-AE6A-50F3773E3117}" type="presParOf" srcId="{C0DB44E9-69FB-49DA-B465-350337C7674E}" destId="{2AB34932-E10C-479C-ABA5-B04206348898}" srcOrd="2" destOrd="0" presId="urn:microsoft.com/office/officeart/2009/3/layout/StepUpProcess"/>
    <dgm:cxn modelId="{D1DDB5A1-50A4-47C1-8624-9AA67C62C68E}" type="presParOf" srcId="{3C0D2C04-17F9-4A60-B622-9AD3D104E3DE}" destId="{B9941DBA-45E3-4C5F-B9FC-6C2C975CF5BA}" srcOrd="9" destOrd="0" presId="urn:microsoft.com/office/officeart/2009/3/layout/StepUpProcess"/>
    <dgm:cxn modelId="{BA16C680-2033-4E6B-AA3C-403D58FF9FAD}" type="presParOf" srcId="{B9941DBA-45E3-4C5F-B9FC-6C2C975CF5BA}" destId="{E02DD967-5B90-4C11-9A69-D791881A0F36}" srcOrd="0" destOrd="0" presId="urn:microsoft.com/office/officeart/2009/3/layout/StepUpProcess"/>
    <dgm:cxn modelId="{55BFE4E0-A3B2-4308-AFAA-E73088C8A297}" type="presParOf" srcId="{3C0D2C04-17F9-4A60-B622-9AD3D104E3DE}" destId="{BEDF7117-D97C-4A76-9EA8-EC7D4FAB55B5}" srcOrd="10" destOrd="0" presId="urn:microsoft.com/office/officeart/2009/3/layout/StepUpProcess"/>
    <dgm:cxn modelId="{680936A6-36F6-475F-AA71-7FC33B4B8E1D}" type="presParOf" srcId="{BEDF7117-D97C-4A76-9EA8-EC7D4FAB55B5}" destId="{133A5CAE-A2C8-4F8A-AA10-F4C5B1B78751}" srcOrd="0" destOrd="0" presId="urn:microsoft.com/office/officeart/2009/3/layout/StepUpProcess"/>
    <dgm:cxn modelId="{BAF32A7E-FC35-4CC2-98D5-A3E2E4D36EB7}" type="presParOf" srcId="{BEDF7117-D97C-4A76-9EA8-EC7D4FAB55B5}" destId="{80C6D01C-19A5-4903-9E26-80BCEAB1A65B}" srcOrd="1" destOrd="0" presId="urn:microsoft.com/office/officeart/2009/3/layout/StepUpProcess"/>
    <dgm:cxn modelId="{D47CEA4B-D127-41D1-8504-7372AC29C4AE}" type="presParOf" srcId="{BEDF7117-D97C-4A76-9EA8-EC7D4FAB55B5}" destId="{2A1B1A12-F09F-4D8E-A884-BF9B9E3CBE0A}" srcOrd="2" destOrd="0" presId="urn:microsoft.com/office/officeart/2009/3/layout/StepUpProcess"/>
    <dgm:cxn modelId="{B1D5B20A-05E7-40FD-8E4A-5929C4BBF62D}" type="presParOf" srcId="{3C0D2C04-17F9-4A60-B622-9AD3D104E3DE}" destId="{94BB8DD3-0EE9-4D13-A8D2-CC177CB86FEA}" srcOrd="11" destOrd="0" presId="urn:microsoft.com/office/officeart/2009/3/layout/StepUpProcess"/>
    <dgm:cxn modelId="{C3E9BAC7-B636-4DFD-A9F4-A398F04E1456}" type="presParOf" srcId="{94BB8DD3-0EE9-4D13-A8D2-CC177CB86FEA}" destId="{DED09A56-0683-4FBC-97A8-5E29FF527ECC}" srcOrd="0" destOrd="0" presId="urn:microsoft.com/office/officeart/2009/3/layout/StepUpProcess"/>
    <dgm:cxn modelId="{BB17A199-F84C-4FA1-B4C7-26EC8606C394}" type="presParOf" srcId="{3C0D2C04-17F9-4A60-B622-9AD3D104E3DE}" destId="{19C7915A-BFED-459F-920D-D48CEBB59C1B}" srcOrd="12" destOrd="0" presId="urn:microsoft.com/office/officeart/2009/3/layout/StepUpProcess"/>
    <dgm:cxn modelId="{0E89BCDC-8AD1-4F99-B215-FF0EFC72C07D}" type="presParOf" srcId="{19C7915A-BFED-459F-920D-D48CEBB59C1B}" destId="{6F6EA47B-1987-4064-B951-3C194CABF0B0}" srcOrd="0" destOrd="0" presId="urn:microsoft.com/office/officeart/2009/3/layout/StepUpProcess"/>
    <dgm:cxn modelId="{ABF79C9F-548B-46DE-B9C1-97E546D13F70}" type="presParOf" srcId="{19C7915A-BFED-459F-920D-D48CEBB59C1B}" destId="{3A9A6670-574F-4AA1-B32A-4B0F5D745AF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0F1919-9D14-4DCA-8210-3580399873FC}" type="doc">
      <dgm:prSet loTypeId="urn:microsoft.com/office/officeart/2009/3/layout/StepUpProcess" loCatId="process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D0099D-56A9-49C3-9C6C-2B1B8EBBB843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sz="2000" dirty="0"/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dirty="0"/>
            <a:t>1995</a:t>
          </a:r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dirty="0"/>
            <a:t>JavaScript created by Netscape</a:t>
          </a:r>
        </a:p>
        <a:p>
          <a:pPr marL="0" lvl="0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dirty="0"/>
        </a:p>
      </dgm:t>
    </dgm:pt>
    <dgm:pt modelId="{1F486A56-2656-44E4-BC70-D0AA1D2F438E}" type="parTrans" cxnId="{555D71B6-F232-488B-BD49-AEDB0B7FBC41}">
      <dgm:prSet/>
      <dgm:spPr/>
      <dgm:t>
        <a:bodyPr/>
        <a:lstStyle/>
        <a:p>
          <a:endParaRPr lang="en-US"/>
        </a:p>
      </dgm:t>
    </dgm:pt>
    <dgm:pt modelId="{B41310C8-4033-496F-B02C-7C6B70B26F5F}" type="sibTrans" cxnId="{555D71B6-F232-488B-BD49-AEDB0B7FBC41}">
      <dgm:prSet/>
      <dgm:spPr/>
      <dgm:t>
        <a:bodyPr/>
        <a:lstStyle/>
        <a:p>
          <a:endParaRPr lang="en-US"/>
        </a:p>
      </dgm:t>
    </dgm:pt>
    <dgm:pt modelId="{96AFC7B4-B61A-4FB4-8B14-95A47A91594B}">
      <dgm:prSet custT="1"/>
      <dgm:spPr/>
      <dgm:t>
        <a:bodyPr/>
        <a:lstStyle/>
        <a:p>
          <a:r>
            <a:rPr lang="en-US" sz="2200"/>
            <a:t>2015</a:t>
          </a:r>
        </a:p>
        <a:p>
          <a:r>
            <a:rPr lang="en-US" sz="2200"/>
            <a:t>Mobile</a:t>
          </a:r>
          <a:endParaRPr lang="en-US" sz="2200" dirty="0"/>
        </a:p>
      </dgm:t>
    </dgm:pt>
    <dgm:pt modelId="{347C0FAB-8247-4390-8119-B64DC1327098}" type="sibTrans" cxnId="{AA048253-9071-4D59-B94A-12177BE6245D}">
      <dgm:prSet/>
      <dgm:spPr/>
      <dgm:t>
        <a:bodyPr/>
        <a:lstStyle/>
        <a:p>
          <a:endParaRPr lang="en-US"/>
        </a:p>
      </dgm:t>
    </dgm:pt>
    <dgm:pt modelId="{44B4B663-3A47-442A-85D6-278CFF856DA8}" type="parTrans" cxnId="{AA048253-9071-4D59-B94A-12177BE6245D}">
      <dgm:prSet/>
      <dgm:spPr/>
      <dgm:t>
        <a:bodyPr/>
        <a:lstStyle/>
        <a:p>
          <a:endParaRPr lang="en-US"/>
        </a:p>
      </dgm:t>
    </dgm:pt>
    <dgm:pt modelId="{85FA3393-75E7-4821-B684-A7AFC20FE8DA}">
      <dgm:prSet phldrT="[Text]" custT="1"/>
      <dgm:spPr/>
      <dgm:t>
        <a:bodyPr/>
        <a:lstStyle/>
        <a:p>
          <a:r>
            <a:rPr lang="en-US" sz="2200" dirty="0"/>
            <a:t>Early 2000s</a:t>
          </a:r>
        </a:p>
        <a:p>
          <a:r>
            <a:rPr lang="en-US" sz="2200" dirty="0"/>
            <a:t>Client side Scripting for web</a:t>
          </a:r>
        </a:p>
      </dgm:t>
    </dgm:pt>
    <dgm:pt modelId="{778E026B-8CB6-4043-B071-56030DBE0A71}" type="sibTrans" cxnId="{C02C8410-8DF6-4B31-9F57-BA651C372E6E}">
      <dgm:prSet/>
      <dgm:spPr/>
      <dgm:t>
        <a:bodyPr/>
        <a:lstStyle/>
        <a:p>
          <a:endParaRPr lang="en-US"/>
        </a:p>
      </dgm:t>
    </dgm:pt>
    <dgm:pt modelId="{5201BACA-EE8C-4456-8BCC-728E1A52B539}" type="parTrans" cxnId="{C02C8410-8DF6-4B31-9F57-BA651C372E6E}">
      <dgm:prSet/>
      <dgm:spPr/>
      <dgm:t>
        <a:bodyPr/>
        <a:lstStyle/>
        <a:p>
          <a:endParaRPr lang="en-US"/>
        </a:p>
      </dgm:t>
    </dgm:pt>
    <dgm:pt modelId="{D2FDBCAF-9A4D-4E4A-BCCB-7756B36C2876}">
      <dgm:prSet phldrT="[Text]" custT="1"/>
      <dgm:spPr/>
      <dgm:t>
        <a:bodyPr/>
        <a:lstStyle/>
        <a:p>
          <a:r>
            <a:rPr lang="en-US" sz="2200" dirty="0"/>
            <a:t>2005</a:t>
          </a:r>
        </a:p>
        <a:p>
          <a:r>
            <a:rPr lang="en-US" sz="2200" dirty="0"/>
            <a:t>Ajax, countless libraries</a:t>
          </a:r>
        </a:p>
      </dgm:t>
    </dgm:pt>
    <dgm:pt modelId="{CC5DE9ED-BE7B-4431-B7B0-57DD47E1CC46}" type="sibTrans" cxnId="{19F8A6EB-2977-4859-A369-45E1A5B80B4D}">
      <dgm:prSet/>
      <dgm:spPr/>
      <dgm:t>
        <a:bodyPr/>
        <a:lstStyle/>
        <a:p>
          <a:endParaRPr lang="en-US"/>
        </a:p>
      </dgm:t>
    </dgm:pt>
    <dgm:pt modelId="{FDD5EDE6-DAA3-428D-B870-C9F4081EF5B6}" type="parTrans" cxnId="{19F8A6EB-2977-4859-A369-45E1A5B80B4D}">
      <dgm:prSet/>
      <dgm:spPr/>
      <dgm:t>
        <a:bodyPr/>
        <a:lstStyle/>
        <a:p>
          <a:endParaRPr lang="en-US"/>
        </a:p>
      </dgm:t>
    </dgm:pt>
    <dgm:pt modelId="{5C3EEB2D-3C3B-42E9-8573-D6DA4C1A06AF}">
      <dgm:prSet custT="1"/>
      <dgm:spPr/>
      <dgm:t>
        <a:bodyPr/>
        <a:lstStyle/>
        <a:p>
          <a:r>
            <a:rPr lang="en-US" sz="2200" dirty="0"/>
            <a:t>2009</a:t>
          </a:r>
        </a:p>
        <a:p>
          <a:r>
            <a:rPr lang="en-US" sz="2200" dirty="0"/>
            <a:t>Node.js</a:t>
          </a:r>
        </a:p>
        <a:p>
          <a:r>
            <a:rPr lang="en-US" sz="2200" dirty="0"/>
            <a:t>Server side scripting</a:t>
          </a:r>
        </a:p>
      </dgm:t>
    </dgm:pt>
    <dgm:pt modelId="{3F3774A0-38E4-4188-B0D8-136CEDD866A1}" type="sibTrans" cxnId="{8B85947C-F7E3-419A-A9B0-E7346CFCD257}">
      <dgm:prSet/>
      <dgm:spPr/>
      <dgm:t>
        <a:bodyPr/>
        <a:lstStyle/>
        <a:p>
          <a:endParaRPr lang="en-US"/>
        </a:p>
      </dgm:t>
    </dgm:pt>
    <dgm:pt modelId="{959450D5-13C7-4DE6-B71D-4002956F30A4}" type="parTrans" cxnId="{8B85947C-F7E3-419A-A9B0-E7346CFCD257}">
      <dgm:prSet/>
      <dgm:spPr/>
      <dgm:t>
        <a:bodyPr/>
        <a:lstStyle/>
        <a:p>
          <a:endParaRPr lang="en-US"/>
        </a:p>
      </dgm:t>
    </dgm:pt>
    <dgm:pt modelId="{05A83C2C-A70C-429E-9324-C5E0BF1FD92B}">
      <dgm:prSet phldrT="[Text]" custT="1"/>
      <dgm:spPr/>
      <dgm:t>
        <a:bodyPr/>
        <a:lstStyle/>
        <a:p>
          <a:r>
            <a:rPr lang="en-US" sz="2300" dirty="0"/>
            <a:t>2010</a:t>
          </a:r>
        </a:p>
        <a:p>
          <a:r>
            <a:rPr lang="en-US" sz="2300" dirty="0"/>
            <a:t>SPA</a:t>
          </a:r>
        </a:p>
      </dgm:t>
    </dgm:pt>
    <dgm:pt modelId="{4F0EF17E-7566-450A-8778-881401893890}" type="sibTrans" cxnId="{687AA78C-0D9F-470B-9CBE-A007CEA5315A}">
      <dgm:prSet/>
      <dgm:spPr/>
      <dgm:t>
        <a:bodyPr/>
        <a:lstStyle/>
        <a:p>
          <a:endParaRPr lang="en-US"/>
        </a:p>
      </dgm:t>
    </dgm:pt>
    <dgm:pt modelId="{54AC2DBE-205D-4E42-8FA0-30171C3582A9}" type="parTrans" cxnId="{687AA78C-0D9F-470B-9CBE-A007CEA5315A}">
      <dgm:prSet/>
      <dgm:spPr/>
      <dgm:t>
        <a:bodyPr/>
        <a:lstStyle/>
        <a:p>
          <a:endParaRPr lang="en-US"/>
        </a:p>
      </dgm:t>
    </dgm:pt>
    <dgm:pt modelId="{75FE5CFB-DCE7-4E1F-A3A5-0CE99C0ED62F}">
      <dgm:prSet custT="1"/>
      <dgm:spPr/>
      <dgm:t>
        <a:bodyPr/>
        <a:lstStyle/>
        <a:p>
          <a:r>
            <a:rPr lang="en-US" sz="2200" dirty="0"/>
            <a:t>2013</a:t>
          </a:r>
        </a:p>
        <a:p>
          <a:r>
            <a:rPr lang="en-US" sz="2200" dirty="0"/>
            <a:t>Desktop</a:t>
          </a:r>
        </a:p>
      </dgm:t>
    </dgm:pt>
    <dgm:pt modelId="{1C3F819E-A25E-4EF9-9DFD-306E104E2B87}" type="sibTrans" cxnId="{F6DE2E91-B8EC-4B08-83A5-A940D50F30D2}">
      <dgm:prSet/>
      <dgm:spPr/>
      <dgm:t>
        <a:bodyPr/>
        <a:lstStyle/>
        <a:p>
          <a:endParaRPr lang="en-US"/>
        </a:p>
      </dgm:t>
    </dgm:pt>
    <dgm:pt modelId="{FD805C70-3BC6-4AFE-BD01-D6430F28D09A}" type="parTrans" cxnId="{F6DE2E91-B8EC-4B08-83A5-A940D50F30D2}">
      <dgm:prSet/>
      <dgm:spPr/>
      <dgm:t>
        <a:bodyPr/>
        <a:lstStyle/>
        <a:p>
          <a:endParaRPr lang="en-US"/>
        </a:p>
      </dgm:t>
    </dgm:pt>
    <dgm:pt modelId="{3C0D2C04-17F9-4A60-B622-9AD3D104E3DE}" type="pres">
      <dgm:prSet presAssocID="{630F1919-9D14-4DCA-8210-3580399873FC}" presName="rootnode" presStyleCnt="0">
        <dgm:presLayoutVars>
          <dgm:chMax/>
          <dgm:chPref/>
          <dgm:dir/>
          <dgm:animLvl val="lvl"/>
        </dgm:presLayoutVars>
      </dgm:prSet>
      <dgm:spPr/>
    </dgm:pt>
    <dgm:pt modelId="{34309853-70A0-42E9-9040-C2B9B59C4F52}" type="pres">
      <dgm:prSet presAssocID="{91D0099D-56A9-49C3-9C6C-2B1B8EBBB843}" presName="composite" presStyleCnt="0"/>
      <dgm:spPr/>
    </dgm:pt>
    <dgm:pt modelId="{6C138E15-41B7-4EBE-B431-6B5AEAEA0281}" type="pres">
      <dgm:prSet presAssocID="{91D0099D-56A9-49C3-9C6C-2B1B8EBBB843}" presName="LShape" presStyleLbl="alignNode1" presStyleIdx="0" presStyleCnt="13" custLinFactNeighborX="-62960" custLinFactNeighborY="19866"/>
      <dgm:spPr/>
    </dgm:pt>
    <dgm:pt modelId="{A580AD0B-C6BC-4DA3-A036-DFB84A1C13DA}" type="pres">
      <dgm:prSet presAssocID="{91D0099D-56A9-49C3-9C6C-2B1B8EBBB843}" presName="ParentText" presStyleLbl="revTx" presStyleIdx="0" presStyleCnt="7" custLinFactNeighborX="-52065" custLinFactNeighborY="-4622">
        <dgm:presLayoutVars>
          <dgm:chMax val="0"/>
          <dgm:chPref val="0"/>
          <dgm:bulletEnabled val="1"/>
        </dgm:presLayoutVars>
      </dgm:prSet>
      <dgm:spPr/>
    </dgm:pt>
    <dgm:pt modelId="{E8312DCA-953E-484D-A155-557ED92A7AFC}" type="pres">
      <dgm:prSet presAssocID="{91D0099D-56A9-49C3-9C6C-2B1B8EBBB843}" presName="Triangle" presStyleLbl="alignNode1" presStyleIdx="1" presStyleCnt="13" custLinFactX="-138557" custLinFactNeighborX="-200000" custLinFactNeighborY="41525"/>
      <dgm:spPr/>
    </dgm:pt>
    <dgm:pt modelId="{59C13D1C-36F2-48A6-BAFD-62C29110A571}" type="pres">
      <dgm:prSet presAssocID="{B41310C8-4033-496F-B02C-7C6B70B26F5F}" presName="sibTrans" presStyleCnt="0"/>
      <dgm:spPr/>
    </dgm:pt>
    <dgm:pt modelId="{6F99FC24-2410-4FA7-9A74-BB3C6ECE0880}" type="pres">
      <dgm:prSet presAssocID="{B41310C8-4033-496F-B02C-7C6B70B26F5F}" presName="space" presStyleCnt="0"/>
      <dgm:spPr/>
    </dgm:pt>
    <dgm:pt modelId="{5665C0E3-8A72-4346-8236-2094F1C79670}" type="pres">
      <dgm:prSet presAssocID="{85FA3393-75E7-4821-B684-A7AFC20FE8DA}" presName="composite" presStyleCnt="0"/>
      <dgm:spPr/>
    </dgm:pt>
    <dgm:pt modelId="{CCF62340-9378-48EB-B059-A8910A756854}" type="pres">
      <dgm:prSet presAssocID="{85FA3393-75E7-4821-B684-A7AFC20FE8DA}" presName="LShape" presStyleLbl="alignNode1" presStyleIdx="2" presStyleCnt="13" custLinFactNeighborX="-57670" custLinFactNeighborY="11770"/>
      <dgm:spPr/>
    </dgm:pt>
    <dgm:pt modelId="{FDE3ED86-0D2C-49C2-809C-6569C0086F6A}" type="pres">
      <dgm:prSet presAssocID="{85FA3393-75E7-4821-B684-A7AFC20FE8DA}" presName="ParentText" presStyleLbl="revTx" presStyleIdx="1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FB5E3822-B838-45DC-8DA8-C1FC3476C696}" type="pres">
      <dgm:prSet presAssocID="{85FA3393-75E7-4821-B684-A7AFC20FE8DA}" presName="Triangle" presStyleLbl="alignNode1" presStyleIdx="3" presStyleCnt="13" custLinFactX="-138557" custLinFactNeighborX="-200000" custLinFactNeighborY="41525"/>
      <dgm:spPr/>
    </dgm:pt>
    <dgm:pt modelId="{4DCF7607-0209-4180-9141-3BBE23DA6ABA}" type="pres">
      <dgm:prSet presAssocID="{778E026B-8CB6-4043-B071-56030DBE0A71}" presName="sibTrans" presStyleCnt="0"/>
      <dgm:spPr/>
    </dgm:pt>
    <dgm:pt modelId="{67CD2B78-8814-4078-9708-9F16218B250D}" type="pres">
      <dgm:prSet presAssocID="{778E026B-8CB6-4043-B071-56030DBE0A71}" presName="space" presStyleCnt="0"/>
      <dgm:spPr/>
    </dgm:pt>
    <dgm:pt modelId="{0EC21F9C-2C6A-4ADF-BAD5-84035B870352}" type="pres">
      <dgm:prSet presAssocID="{D2FDBCAF-9A4D-4E4A-BCCB-7756B36C2876}" presName="composite" presStyleCnt="0"/>
      <dgm:spPr/>
    </dgm:pt>
    <dgm:pt modelId="{3BCF7B9B-41C8-4FE7-8116-AD5AE5B8654D}" type="pres">
      <dgm:prSet presAssocID="{D2FDBCAF-9A4D-4E4A-BCCB-7756B36C2876}" presName="LShape" presStyleLbl="alignNode1" presStyleIdx="4" presStyleCnt="13" custLinFactNeighborX="-57670" custLinFactNeighborY="11770"/>
      <dgm:spPr/>
    </dgm:pt>
    <dgm:pt modelId="{D00E315B-EAEA-42E7-96FC-15FF0AC539C3}" type="pres">
      <dgm:prSet presAssocID="{D2FDBCAF-9A4D-4E4A-BCCB-7756B36C2876}" presName="ParentText" presStyleLbl="revTx" presStyleIdx="2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397C9470-518F-4B2D-8578-3AB9238B9210}" type="pres">
      <dgm:prSet presAssocID="{D2FDBCAF-9A4D-4E4A-BCCB-7756B36C2876}" presName="Triangle" presStyleLbl="alignNode1" presStyleIdx="5" presStyleCnt="13" custLinFactX="-138557" custLinFactNeighborX="-200000" custLinFactNeighborY="41525"/>
      <dgm:spPr/>
    </dgm:pt>
    <dgm:pt modelId="{5E3EEC3D-8AE9-4767-9798-E411D373512B}" type="pres">
      <dgm:prSet presAssocID="{CC5DE9ED-BE7B-4431-B7B0-57DD47E1CC46}" presName="sibTrans" presStyleCnt="0"/>
      <dgm:spPr/>
    </dgm:pt>
    <dgm:pt modelId="{6AB9BC61-E6AC-4DD5-99E1-E4B19BDAA536}" type="pres">
      <dgm:prSet presAssocID="{CC5DE9ED-BE7B-4431-B7B0-57DD47E1CC46}" presName="space" presStyleCnt="0"/>
      <dgm:spPr/>
    </dgm:pt>
    <dgm:pt modelId="{D95E74A0-3056-4769-8326-F53315977DA3}" type="pres">
      <dgm:prSet presAssocID="{5C3EEB2D-3C3B-42E9-8573-D6DA4C1A06AF}" presName="composite" presStyleCnt="0"/>
      <dgm:spPr/>
    </dgm:pt>
    <dgm:pt modelId="{3A00C496-730C-4E75-ACF7-B4BF1495F98A}" type="pres">
      <dgm:prSet presAssocID="{5C3EEB2D-3C3B-42E9-8573-D6DA4C1A06AF}" presName="LShape" presStyleLbl="alignNode1" presStyleIdx="6" presStyleCnt="13" custLinFactNeighborX="-57670" custLinFactNeighborY="11770"/>
      <dgm:spPr/>
    </dgm:pt>
    <dgm:pt modelId="{563572A8-2B68-4C85-BA04-D5656C663906}" type="pres">
      <dgm:prSet presAssocID="{5C3EEB2D-3C3B-42E9-8573-D6DA4C1A06AF}" presName="ParentText" presStyleLbl="revTx" presStyleIdx="3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C2520868-58B1-4C4A-BE33-CB4ACB94B7A0}" type="pres">
      <dgm:prSet presAssocID="{5C3EEB2D-3C3B-42E9-8573-D6DA4C1A06AF}" presName="Triangle" presStyleLbl="alignNode1" presStyleIdx="7" presStyleCnt="13" custLinFactX="-138557" custLinFactNeighborX="-200000" custLinFactNeighborY="41525"/>
      <dgm:spPr/>
    </dgm:pt>
    <dgm:pt modelId="{9FE28682-D4EE-4E76-9564-F192D78D760F}" type="pres">
      <dgm:prSet presAssocID="{3F3774A0-38E4-4188-B0D8-136CEDD866A1}" presName="sibTrans" presStyleCnt="0"/>
      <dgm:spPr/>
    </dgm:pt>
    <dgm:pt modelId="{605C02BB-DF68-430F-81B4-D427C28B03F0}" type="pres">
      <dgm:prSet presAssocID="{3F3774A0-38E4-4188-B0D8-136CEDD866A1}" presName="space" presStyleCnt="0"/>
      <dgm:spPr/>
    </dgm:pt>
    <dgm:pt modelId="{C0DB44E9-69FB-49DA-B465-350337C7674E}" type="pres">
      <dgm:prSet presAssocID="{05A83C2C-A70C-429E-9324-C5E0BF1FD92B}" presName="composite" presStyleCnt="0"/>
      <dgm:spPr/>
    </dgm:pt>
    <dgm:pt modelId="{702534E8-9EA7-4C4A-AFB6-B9095140570B}" type="pres">
      <dgm:prSet presAssocID="{05A83C2C-A70C-429E-9324-C5E0BF1FD92B}" presName="LShape" presStyleLbl="alignNode1" presStyleIdx="8" presStyleCnt="13" custLinFactNeighborX="-57670" custLinFactNeighborY="11770"/>
      <dgm:spPr/>
    </dgm:pt>
    <dgm:pt modelId="{6D1D858A-D61F-48B9-8EBC-B482E0FB6906}" type="pres">
      <dgm:prSet presAssocID="{05A83C2C-A70C-429E-9324-C5E0BF1FD92B}" presName="ParentText" presStyleLbl="revTx" presStyleIdx="4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2AB34932-E10C-479C-ABA5-B04206348898}" type="pres">
      <dgm:prSet presAssocID="{05A83C2C-A70C-429E-9324-C5E0BF1FD92B}" presName="Triangle" presStyleLbl="alignNode1" presStyleIdx="9" presStyleCnt="13" custLinFactX="-138557" custLinFactNeighborX="-200000" custLinFactNeighborY="41525"/>
      <dgm:spPr/>
    </dgm:pt>
    <dgm:pt modelId="{B9941DBA-45E3-4C5F-B9FC-6C2C975CF5BA}" type="pres">
      <dgm:prSet presAssocID="{4F0EF17E-7566-450A-8778-881401893890}" presName="sibTrans" presStyleCnt="0"/>
      <dgm:spPr/>
    </dgm:pt>
    <dgm:pt modelId="{E02DD967-5B90-4C11-9A69-D791881A0F36}" type="pres">
      <dgm:prSet presAssocID="{4F0EF17E-7566-450A-8778-881401893890}" presName="space" presStyleCnt="0"/>
      <dgm:spPr/>
    </dgm:pt>
    <dgm:pt modelId="{BEDF7117-D97C-4A76-9EA8-EC7D4FAB55B5}" type="pres">
      <dgm:prSet presAssocID="{75FE5CFB-DCE7-4E1F-A3A5-0CE99C0ED62F}" presName="composite" presStyleCnt="0"/>
      <dgm:spPr/>
    </dgm:pt>
    <dgm:pt modelId="{133A5CAE-A2C8-4F8A-AA10-F4C5B1B78751}" type="pres">
      <dgm:prSet presAssocID="{75FE5CFB-DCE7-4E1F-A3A5-0CE99C0ED62F}" presName="LShape" presStyleLbl="alignNode1" presStyleIdx="10" presStyleCnt="13" custLinFactNeighborX="-57670" custLinFactNeighborY="11770"/>
      <dgm:spPr/>
    </dgm:pt>
    <dgm:pt modelId="{80C6D01C-19A5-4903-9E26-80BCEAB1A65B}" type="pres">
      <dgm:prSet presAssocID="{75FE5CFB-DCE7-4E1F-A3A5-0CE99C0ED62F}" presName="ParentText" presStyleLbl="revTx" presStyleIdx="5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2A1B1A12-F09F-4D8E-A884-BF9B9E3CBE0A}" type="pres">
      <dgm:prSet presAssocID="{75FE5CFB-DCE7-4E1F-A3A5-0CE99C0ED62F}" presName="Triangle" presStyleLbl="alignNode1" presStyleIdx="11" presStyleCnt="13" custLinFactX="-123206" custLinFactNeighborX="-200000" custLinFactNeighborY="37227"/>
      <dgm:spPr/>
    </dgm:pt>
    <dgm:pt modelId="{94BB8DD3-0EE9-4D13-A8D2-CC177CB86FEA}" type="pres">
      <dgm:prSet presAssocID="{1C3F819E-A25E-4EF9-9DFD-306E104E2B87}" presName="sibTrans" presStyleCnt="0"/>
      <dgm:spPr/>
    </dgm:pt>
    <dgm:pt modelId="{DED09A56-0683-4FBC-97A8-5E29FF527ECC}" type="pres">
      <dgm:prSet presAssocID="{1C3F819E-A25E-4EF9-9DFD-306E104E2B87}" presName="space" presStyleCnt="0"/>
      <dgm:spPr/>
    </dgm:pt>
    <dgm:pt modelId="{19C7915A-BFED-459F-920D-D48CEBB59C1B}" type="pres">
      <dgm:prSet presAssocID="{96AFC7B4-B61A-4FB4-8B14-95A47A91594B}" presName="composite" presStyleCnt="0"/>
      <dgm:spPr/>
    </dgm:pt>
    <dgm:pt modelId="{6F6EA47B-1987-4064-B951-3C194CABF0B0}" type="pres">
      <dgm:prSet presAssocID="{96AFC7B4-B61A-4FB4-8B14-95A47A91594B}" presName="LShape" presStyleLbl="alignNode1" presStyleIdx="12" presStyleCnt="13" custLinFactNeighborX="-61180"/>
      <dgm:spPr/>
    </dgm:pt>
    <dgm:pt modelId="{3A9A6670-574F-4AA1-B32A-4B0F5D745AF8}" type="pres">
      <dgm:prSet presAssocID="{96AFC7B4-B61A-4FB4-8B14-95A47A91594B}" presName="ParentText" presStyleLbl="revTx" presStyleIdx="6" presStyleCnt="7" custLinFactNeighborX="-56591" custLinFactNeighborY="15156">
        <dgm:presLayoutVars>
          <dgm:chMax val="0"/>
          <dgm:chPref val="0"/>
          <dgm:bulletEnabled val="1"/>
        </dgm:presLayoutVars>
      </dgm:prSet>
      <dgm:spPr/>
    </dgm:pt>
  </dgm:ptLst>
  <dgm:cxnLst>
    <dgm:cxn modelId="{2CD5310D-3B98-4548-BE74-DE74BEF230AE}" type="presOf" srcId="{75FE5CFB-DCE7-4E1F-A3A5-0CE99C0ED62F}" destId="{80C6D01C-19A5-4903-9E26-80BCEAB1A65B}" srcOrd="0" destOrd="0" presId="urn:microsoft.com/office/officeart/2009/3/layout/StepUpProcess"/>
    <dgm:cxn modelId="{C02C8410-8DF6-4B31-9F57-BA651C372E6E}" srcId="{630F1919-9D14-4DCA-8210-3580399873FC}" destId="{85FA3393-75E7-4821-B684-A7AFC20FE8DA}" srcOrd="1" destOrd="0" parTransId="{5201BACA-EE8C-4456-8BCC-728E1A52B539}" sibTransId="{778E026B-8CB6-4043-B071-56030DBE0A71}"/>
    <dgm:cxn modelId="{0BF45760-6E2A-4036-81BC-A7D5217DAB48}" type="presOf" srcId="{5C3EEB2D-3C3B-42E9-8573-D6DA4C1A06AF}" destId="{563572A8-2B68-4C85-BA04-D5656C663906}" srcOrd="0" destOrd="0" presId="urn:microsoft.com/office/officeart/2009/3/layout/StepUpProcess"/>
    <dgm:cxn modelId="{930ACE49-E5C3-4633-9DE2-752D9CF0EF69}" type="presOf" srcId="{D2FDBCAF-9A4D-4E4A-BCCB-7756B36C2876}" destId="{D00E315B-EAEA-42E7-96FC-15FF0AC539C3}" srcOrd="0" destOrd="0" presId="urn:microsoft.com/office/officeart/2009/3/layout/StepUpProcess"/>
    <dgm:cxn modelId="{4532896B-0AB0-41E5-A92A-7C6AA464D04C}" type="presOf" srcId="{05A83C2C-A70C-429E-9324-C5E0BF1FD92B}" destId="{6D1D858A-D61F-48B9-8EBC-B482E0FB6906}" srcOrd="0" destOrd="0" presId="urn:microsoft.com/office/officeart/2009/3/layout/StepUpProcess"/>
    <dgm:cxn modelId="{AA048253-9071-4D59-B94A-12177BE6245D}" srcId="{630F1919-9D14-4DCA-8210-3580399873FC}" destId="{96AFC7B4-B61A-4FB4-8B14-95A47A91594B}" srcOrd="6" destOrd="0" parTransId="{44B4B663-3A47-442A-85D6-278CFF856DA8}" sibTransId="{347C0FAB-8247-4390-8119-B64DC1327098}"/>
    <dgm:cxn modelId="{D430CD7B-E92F-4267-B86E-C04BE7FEE308}" type="presOf" srcId="{85FA3393-75E7-4821-B684-A7AFC20FE8DA}" destId="{FDE3ED86-0D2C-49C2-809C-6569C0086F6A}" srcOrd="0" destOrd="0" presId="urn:microsoft.com/office/officeart/2009/3/layout/StepUpProcess"/>
    <dgm:cxn modelId="{8B85947C-F7E3-419A-A9B0-E7346CFCD257}" srcId="{630F1919-9D14-4DCA-8210-3580399873FC}" destId="{5C3EEB2D-3C3B-42E9-8573-D6DA4C1A06AF}" srcOrd="3" destOrd="0" parTransId="{959450D5-13C7-4DE6-B71D-4002956F30A4}" sibTransId="{3F3774A0-38E4-4188-B0D8-136CEDD866A1}"/>
    <dgm:cxn modelId="{687AA78C-0D9F-470B-9CBE-A007CEA5315A}" srcId="{630F1919-9D14-4DCA-8210-3580399873FC}" destId="{05A83C2C-A70C-429E-9324-C5E0BF1FD92B}" srcOrd="4" destOrd="0" parTransId="{54AC2DBE-205D-4E42-8FA0-30171C3582A9}" sibTransId="{4F0EF17E-7566-450A-8778-881401893890}"/>
    <dgm:cxn modelId="{F6DE2E91-B8EC-4B08-83A5-A940D50F30D2}" srcId="{630F1919-9D14-4DCA-8210-3580399873FC}" destId="{75FE5CFB-DCE7-4E1F-A3A5-0CE99C0ED62F}" srcOrd="5" destOrd="0" parTransId="{FD805C70-3BC6-4AFE-BD01-D6430F28D09A}" sibTransId="{1C3F819E-A25E-4EF9-9DFD-306E104E2B87}"/>
    <dgm:cxn modelId="{555D71B6-F232-488B-BD49-AEDB0B7FBC41}" srcId="{630F1919-9D14-4DCA-8210-3580399873FC}" destId="{91D0099D-56A9-49C3-9C6C-2B1B8EBBB843}" srcOrd="0" destOrd="0" parTransId="{1F486A56-2656-44E4-BC70-D0AA1D2F438E}" sibTransId="{B41310C8-4033-496F-B02C-7C6B70B26F5F}"/>
    <dgm:cxn modelId="{EECEFEB7-3EB4-48DC-AAC7-FBC7C39C9514}" type="presOf" srcId="{91D0099D-56A9-49C3-9C6C-2B1B8EBBB843}" destId="{A580AD0B-C6BC-4DA3-A036-DFB84A1C13DA}" srcOrd="0" destOrd="0" presId="urn:microsoft.com/office/officeart/2009/3/layout/StepUpProcess"/>
    <dgm:cxn modelId="{7A5A10C2-5716-4891-8E5F-43BB1A8D209E}" type="presOf" srcId="{96AFC7B4-B61A-4FB4-8B14-95A47A91594B}" destId="{3A9A6670-574F-4AA1-B32A-4B0F5D745AF8}" srcOrd="0" destOrd="0" presId="urn:microsoft.com/office/officeart/2009/3/layout/StepUpProcess"/>
    <dgm:cxn modelId="{2A7AF5CC-4366-411D-B407-433DDE5183F8}" type="presOf" srcId="{630F1919-9D14-4DCA-8210-3580399873FC}" destId="{3C0D2C04-17F9-4A60-B622-9AD3D104E3DE}" srcOrd="0" destOrd="0" presId="urn:microsoft.com/office/officeart/2009/3/layout/StepUpProcess"/>
    <dgm:cxn modelId="{19F8A6EB-2977-4859-A369-45E1A5B80B4D}" srcId="{630F1919-9D14-4DCA-8210-3580399873FC}" destId="{D2FDBCAF-9A4D-4E4A-BCCB-7756B36C2876}" srcOrd="2" destOrd="0" parTransId="{FDD5EDE6-DAA3-428D-B870-C9F4081EF5B6}" sibTransId="{CC5DE9ED-BE7B-4431-B7B0-57DD47E1CC46}"/>
    <dgm:cxn modelId="{1F685BA8-553C-4614-900B-05AE85C2F4C2}" type="presParOf" srcId="{3C0D2C04-17F9-4A60-B622-9AD3D104E3DE}" destId="{34309853-70A0-42E9-9040-C2B9B59C4F52}" srcOrd="0" destOrd="0" presId="urn:microsoft.com/office/officeart/2009/3/layout/StepUpProcess"/>
    <dgm:cxn modelId="{5E5BD89D-004B-4861-980D-754838D44AA1}" type="presParOf" srcId="{34309853-70A0-42E9-9040-C2B9B59C4F52}" destId="{6C138E15-41B7-4EBE-B431-6B5AEAEA0281}" srcOrd="0" destOrd="0" presId="urn:microsoft.com/office/officeart/2009/3/layout/StepUpProcess"/>
    <dgm:cxn modelId="{12106662-B260-4B7A-A692-85917EE19730}" type="presParOf" srcId="{34309853-70A0-42E9-9040-C2B9B59C4F52}" destId="{A580AD0B-C6BC-4DA3-A036-DFB84A1C13DA}" srcOrd="1" destOrd="0" presId="urn:microsoft.com/office/officeart/2009/3/layout/StepUpProcess"/>
    <dgm:cxn modelId="{60811D06-7E45-4B0F-B81B-CC7435B1FBDE}" type="presParOf" srcId="{34309853-70A0-42E9-9040-C2B9B59C4F52}" destId="{E8312DCA-953E-484D-A155-557ED92A7AFC}" srcOrd="2" destOrd="0" presId="urn:microsoft.com/office/officeart/2009/3/layout/StepUpProcess"/>
    <dgm:cxn modelId="{201BF0FF-2790-4FF3-97A1-783768866BA3}" type="presParOf" srcId="{3C0D2C04-17F9-4A60-B622-9AD3D104E3DE}" destId="{59C13D1C-36F2-48A6-BAFD-62C29110A571}" srcOrd="1" destOrd="0" presId="urn:microsoft.com/office/officeart/2009/3/layout/StepUpProcess"/>
    <dgm:cxn modelId="{0EA1C405-7CD9-4331-A214-7C3ACCF9DCD8}" type="presParOf" srcId="{59C13D1C-36F2-48A6-BAFD-62C29110A571}" destId="{6F99FC24-2410-4FA7-9A74-BB3C6ECE0880}" srcOrd="0" destOrd="0" presId="urn:microsoft.com/office/officeart/2009/3/layout/StepUpProcess"/>
    <dgm:cxn modelId="{24535FB0-1F27-4958-A164-4D23124CD4A3}" type="presParOf" srcId="{3C0D2C04-17F9-4A60-B622-9AD3D104E3DE}" destId="{5665C0E3-8A72-4346-8236-2094F1C79670}" srcOrd="2" destOrd="0" presId="urn:microsoft.com/office/officeart/2009/3/layout/StepUpProcess"/>
    <dgm:cxn modelId="{86A5AAAC-D603-436F-B13C-9E056BC8711F}" type="presParOf" srcId="{5665C0E3-8A72-4346-8236-2094F1C79670}" destId="{CCF62340-9378-48EB-B059-A8910A756854}" srcOrd="0" destOrd="0" presId="urn:microsoft.com/office/officeart/2009/3/layout/StepUpProcess"/>
    <dgm:cxn modelId="{C46CF596-B06D-4CB4-AD8F-ADA1C4C5595B}" type="presParOf" srcId="{5665C0E3-8A72-4346-8236-2094F1C79670}" destId="{FDE3ED86-0D2C-49C2-809C-6569C0086F6A}" srcOrd="1" destOrd="0" presId="urn:microsoft.com/office/officeart/2009/3/layout/StepUpProcess"/>
    <dgm:cxn modelId="{459757AE-2B5E-4653-A07B-7AADF62EFEC6}" type="presParOf" srcId="{5665C0E3-8A72-4346-8236-2094F1C79670}" destId="{FB5E3822-B838-45DC-8DA8-C1FC3476C696}" srcOrd="2" destOrd="0" presId="urn:microsoft.com/office/officeart/2009/3/layout/StepUpProcess"/>
    <dgm:cxn modelId="{7438CB65-E464-4C02-9187-91B7C900CF49}" type="presParOf" srcId="{3C0D2C04-17F9-4A60-B622-9AD3D104E3DE}" destId="{4DCF7607-0209-4180-9141-3BBE23DA6ABA}" srcOrd="3" destOrd="0" presId="urn:microsoft.com/office/officeart/2009/3/layout/StepUpProcess"/>
    <dgm:cxn modelId="{B252F8C2-476F-4693-8F09-2FF7297D80A5}" type="presParOf" srcId="{4DCF7607-0209-4180-9141-3BBE23DA6ABA}" destId="{67CD2B78-8814-4078-9708-9F16218B250D}" srcOrd="0" destOrd="0" presId="urn:microsoft.com/office/officeart/2009/3/layout/StepUpProcess"/>
    <dgm:cxn modelId="{5DE8457B-54F5-4BFD-94F2-C7B2C3783B9A}" type="presParOf" srcId="{3C0D2C04-17F9-4A60-B622-9AD3D104E3DE}" destId="{0EC21F9C-2C6A-4ADF-BAD5-84035B870352}" srcOrd="4" destOrd="0" presId="urn:microsoft.com/office/officeart/2009/3/layout/StepUpProcess"/>
    <dgm:cxn modelId="{ED027209-5540-46F0-8E59-41639D6310AD}" type="presParOf" srcId="{0EC21F9C-2C6A-4ADF-BAD5-84035B870352}" destId="{3BCF7B9B-41C8-4FE7-8116-AD5AE5B8654D}" srcOrd="0" destOrd="0" presId="urn:microsoft.com/office/officeart/2009/3/layout/StepUpProcess"/>
    <dgm:cxn modelId="{26E841AB-EC7F-47B0-8ECD-29DAD350625F}" type="presParOf" srcId="{0EC21F9C-2C6A-4ADF-BAD5-84035B870352}" destId="{D00E315B-EAEA-42E7-96FC-15FF0AC539C3}" srcOrd="1" destOrd="0" presId="urn:microsoft.com/office/officeart/2009/3/layout/StepUpProcess"/>
    <dgm:cxn modelId="{DB5E8E73-07D5-4F07-936F-D0018C41DAB7}" type="presParOf" srcId="{0EC21F9C-2C6A-4ADF-BAD5-84035B870352}" destId="{397C9470-518F-4B2D-8578-3AB9238B9210}" srcOrd="2" destOrd="0" presId="urn:microsoft.com/office/officeart/2009/3/layout/StepUpProcess"/>
    <dgm:cxn modelId="{399F8483-2AB9-4B96-BBEB-D4849367C161}" type="presParOf" srcId="{3C0D2C04-17F9-4A60-B622-9AD3D104E3DE}" destId="{5E3EEC3D-8AE9-4767-9798-E411D373512B}" srcOrd="5" destOrd="0" presId="urn:microsoft.com/office/officeart/2009/3/layout/StepUpProcess"/>
    <dgm:cxn modelId="{09180EE6-6D98-44EC-9B55-A817EE4D1078}" type="presParOf" srcId="{5E3EEC3D-8AE9-4767-9798-E411D373512B}" destId="{6AB9BC61-E6AC-4DD5-99E1-E4B19BDAA536}" srcOrd="0" destOrd="0" presId="urn:microsoft.com/office/officeart/2009/3/layout/StepUpProcess"/>
    <dgm:cxn modelId="{53FE95A6-AAC6-4345-8E28-8C31EBAEB0D9}" type="presParOf" srcId="{3C0D2C04-17F9-4A60-B622-9AD3D104E3DE}" destId="{D95E74A0-3056-4769-8326-F53315977DA3}" srcOrd="6" destOrd="0" presId="urn:microsoft.com/office/officeart/2009/3/layout/StepUpProcess"/>
    <dgm:cxn modelId="{AF186B1D-B3DA-4499-AC1E-4F2ED668AC02}" type="presParOf" srcId="{D95E74A0-3056-4769-8326-F53315977DA3}" destId="{3A00C496-730C-4E75-ACF7-B4BF1495F98A}" srcOrd="0" destOrd="0" presId="urn:microsoft.com/office/officeart/2009/3/layout/StepUpProcess"/>
    <dgm:cxn modelId="{EDD4A588-97F1-497A-9562-7E25F3AD6E64}" type="presParOf" srcId="{D95E74A0-3056-4769-8326-F53315977DA3}" destId="{563572A8-2B68-4C85-BA04-D5656C663906}" srcOrd="1" destOrd="0" presId="urn:microsoft.com/office/officeart/2009/3/layout/StepUpProcess"/>
    <dgm:cxn modelId="{6A44F02E-8553-4981-A8D9-E48F040A6AD6}" type="presParOf" srcId="{D95E74A0-3056-4769-8326-F53315977DA3}" destId="{C2520868-58B1-4C4A-BE33-CB4ACB94B7A0}" srcOrd="2" destOrd="0" presId="urn:microsoft.com/office/officeart/2009/3/layout/StepUpProcess"/>
    <dgm:cxn modelId="{0F9DEAEB-4BF4-454D-96DB-83FA133E4DB5}" type="presParOf" srcId="{3C0D2C04-17F9-4A60-B622-9AD3D104E3DE}" destId="{9FE28682-D4EE-4E76-9564-F192D78D760F}" srcOrd="7" destOrd="0" presId="urn:microsoft.com/office/officeart/2009/3/layout/StepUpProcess"/>
    <dgm:cxn modelId="{FA521D4E-C92B-4DB2-A18D-D91318A72245}" type="presParOf" srcId="{9FE28682-D4EE-4E76-9564-F192D78D760F}" destId="{605C02BB-DF68-430F-81B4-D427C28B03F0}" srcOrd="0" destOrd="0" presId="urn:microsoft.com/office/officeart/2009/3/layout/StepUpProcess"/>
    <dgm:cxn modelId="{857D7F8F-14B5-4E9B-BF7B-241DD7E21289}" type="presParOf" srcId="{3C0D2C04-17F9-4A60-B622-9AD3D104E3DE}" destId="{C0DB44E9-69FB-49DA-B465-350337C7674E}" srcOrd="8" destOrd="0" presId="urn:microsoft.com/office/officeart/2009/3/layout/StepUpProcess"/>
    <dgm:cxn modelId="{CC579885-CBE0-4B8B-B755-BDEC3FFABB47}" type="presParOf" srcId="{C0DB44E9-69FB-49DA-B465-350337C7674E}" destId="{702534E8-9EA7-4C4A-AFB6-B9095140570B}" srcOrd="0" destOrd="0" presId="urn:microsoft.com/office/officeart/2009/3/layout/StepUpProcess"/>
    <dgm:cxn modelId="{ED42F1B7-19FE-48C6-8B49-A9BC9AA8837A}" type="presParOf" srcId="{C0DB44E9-69FB-49DA-B465-350337C7674E}" destId="{6D1D858A-D61F-48B9-8EBC-B482E0FB6906}" srcOrd="1" destOrd="0" presId="urn:microsoft.com/office/officeart/2009/3/layout/StepUpProcess"/>
    <dgm:cxn modelId="{5363C587-B161-4D51-AE6A-50F3773E3117}" type="presParOf" srcId="{C0DB44E9-69FB-49DA-B465-350337C7674E}" destId="{2AB34932-E10C-479C-ABA5-B04206348898}" srcOrd="2" destOrd="0" presId="urn:microsoft.com/office/officeart/2009/3/layout/StepUpProcess"/>
    <dgm:cxn modelId="{D1DDB5A1-50A4-47C1-8624-9AA67C62C68E}" type="presParOf" srcId="{3C0D2C04-17F9-4A60-B622-9AD3D104E3DE}" destId="{B9941DBA-45E3-4C5F-B9FC-6C2C975CF5BA}" srcOrd="9" destOrd="0" presId="urn:microsoft.com/office/officeart/2009/3/layout/StepUpProcess"/>
    <dgm:cxn modelId="{BA16C680-2033-4E6B-AA3C-403D58FF9FAD}" type="presParOf" srcId="{B9941DBA-45E3-4C5F-B9FC-6C2C975CF5BA}" destId="{E02DD967-5B90-4C11-9A69-D791881A0F36}" srcOrd="0" destOrd="0" presId="urn:microsoft.com/office/officeart/2009/3/layout/StepUpProcess"/>
    <dgm:cxn modelId="{55BFE4E0-A3B2-4308-AFAA-E73088C8A297}" type="presParOf" srcId="{3C0D2C04-17F9-4A60-B622-9AD3D104E3DE}" destId="{BEDF7117-D97C-4A76-9EA8-EC7D4FAB55B5}" srcOrd="10" destOrd="0" presId="urn:microsoft.com/office/officeart/2009/3/layout/StepUpProcess"/>
    <dgm:cxn modelId="{680936A6-36F6-475F-AA71-7FC33B4B8E1D}" type="presParOf" srcId="{BEDF7117-D97C-4A76-9EA8-EC7D4FAB55B5}" destId="{133A5CAE-A2C8-4F8A-AA10-F4C5B1B78751}" srcOrd="0" destOrd="0" presId="urn:microsoft.com/office/officeart/2009/3/layout/StepUpProcess"/>
    <dgm:cxn modelId="{BAF32A7E-FC35-4CC2-98D5-A3E2E4D36EB7}" type="presParOf" srcId="{BEDF7117-D97C-4A76-9EA8-EC7D4FAB55B5}" destId="{80C6D01C-19A5-4903-9E26-80BCEAB1A65B}" srcOrd="1" destOrd="0" presId="urn:microsoft.com/office/officeart/2009/3/layout/StepUpProcess"/>
    <dgm:cxn modelId="{D47CEA4B-D127-41D1-8504-7372AC29C4AE}" type="presParOf" srcId="{BEDF7117-D97C-4A76-9EA8-EC7D4FAB55B5}" destId="{2A1B1A12-F09F-4D8E-A884-BF9B9E3CBE0A}" srcOrd="2" destOrd="0" presId="urn:microsoft.com/office/officeart/2009/3/layout/StepUpProcess"/>
    <dgm:cxn modelId="{B1D5B20A-05E7-40FD-8E4A-5929C4BBF62D}" type="presParOf" srcId="{3C0D2C04-17F9-4A60-B622-9AD3D104E3DE}" destId="{94BB8DD3-0EE9-4D13-A8D2-CC177CB86FEA}" srcOrd="11" destOrd="0" presId="urn:microsoft.com/office/officeart/2009/3/layout/StepUpProcess"/>
    <dgm:cxn modelId="{C3E9BAC7-B636-4DFD-A9F4-A398F04E1456}" type="presParOf" srcId="{94BB8DD3-0EE9-4D13-A8D2-CC177CB86FEA}" destId="{DED09A56-0683-4FBC-97A8-5E29FF527ECC}" srcOrd="0" destOrd="0" presId="urn:microsoft.com/office/officeart/2009/3/layout/StepUpProcess"/>
    <dgm:cxn modelId="{BB17A199-F84C-4FA1-B4C7-26EC8606C394}" type="presParOf" srcId="{3C0D2C04-17F9-4A60-B622-9AD3D104E3DE}" destId="{19C7915A-BFED-459F-920D-D48CEBB59C1B}" srcOrd="12" destOrd="0" presId="urn:microsoft.com/office/officeart/2009/3/layout/StepUpProcess"/>
    <dgm:cxn modelId="{0E89BCDC-8AD1-4F99-B215-FF0EFC72C07D}" type="presParOf" srcId="{19C7915A-BFED-459F-920D-D48CEBB59C1B}" destId="{6F6EA47B-1987-4064-B951-3C194CABF0B0}" srcOrd="0" destOrd="0" presId="urn:microsoft.com/office/officeart/2009/3/layout/StepUpProcess"/>
    <dgm:cxn modelId="{ABF79C9F-548B-46DE-B9C1-97E546D13F70}" type="presParOf" srcId="{19C7915A-BFED-459F-920D-D48CEBB59C1B}" destId="{3A9A6670-574F-4AA1-B32A-4B0F5D745AF8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0F1919-9D14-4DCA-8210-3580399873FC}" type="doc">
      <dgm:prSet loTypeId="urn:microsoft.com/office/officeart/2009/3/layout/StepUpProcess" loCatId="process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D0099D-56A9-49C3-9C6C-2B1B8EBBB843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sz="2000" dirty="0"/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dirty="0"/>
            <a:t>1995</a:t>
          </a:r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dirty="0"/>
            <a:t>JavaScript created by Netscape</a:t>
          </a:r>
        </a:p>
        <a:p>
          <a:pPr marL="0" lvl="0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dirty="0"/>
        </a:p>
      </dgm:t>
    </dgm:pt>
    <dgm:pt modelId="{1F486A56-2656-44E4-BC70-D0AA1D2F438E}" type="parTrans" cxnId="{555D71B6-F232-488B-BD49-AEDB0B7FBC41}">
      <dgm:prSet/>
      <dgm:spPr/>
      <dgm:t>
        <a:bodyPr/>
        <a:lstStyle/>
        <a:p>
          <a:endParaRPr lang="en-US"/>
        </a:p>
      </dgm:t>
    </dgm:pt>
    <dgm:pt modelId="{B41310C8-4033-496F-B02C-7C6B70B26F5F}" type="sibTrans" cxnId="{555D71B6-F232-488B-BD49-AEDB0B7FBC41}">
      <dgm:prSet/>
      <dgm:spPr/>
      <dgm:t>
        <a:bodyPr/>
        <a:lstStyle/>
        <a:p>
          <a:endParaRPr lang="en-US"/>
        </a:p>
      </dgm:t>
    </dgm:pt>
    <dgm:pt modelId="{96AFC7B4-B61A-4FB4-8B14-95A47A91594B}">
      <dgm:prSet custT="1"/>
      <dgm:spPr/>
      <dgm:t>
        <a:bodyPr/>
        <a:lstStyle/>
        <a:p>
          <a:r>
            <a:rPr lang="en-US" sz="2200"/>
            <a:t>2015</a:t>
          </a:r>
        </a:p>
        <a:p>
          <a:r>
            <a:rPr lang="en-US" sz="2200"/>
            <a:t>Mobile</a:t>
          </a:r>
          <a:endParaRPr lang="en-US" sz="2200" dirty="0"/>
        </a:p>
      </dgm:t>
    </dgm:pt>
    <dgm:pt modelId="{347C0FAB-8247-4390-8119-B64DC1327098}" type="sibTrans" cxnId="{AA048253-9071-4D59-B94A-12177BE6245D}">
      <dgm:prSet/>
      <dgm:spPr/>
      <dgm:t>
        <a:bodyPr/>
        <a:lstStyle/>
        <a:p>
          <a:endParaRPr lang="en-US"/>
        </a:p>
      </dgm:t>
    </dgm:pt>
    <dgm:pt modelId="{44B4B663-3A47-442A-85D6-278CFF856DA8}" type="parTrans" cxnId="{AA048253-9071-4D59-B94A-12177BE6245D}">
      <dgm:prSet/>
      <dgm:spPr/>
      <dgm:t>
        <a:bodyPr/>
        <a:lstStyle/>
        <a:p>
          <a:endParaRPr lang="en-US"/>
        </a:p>
      </dgm:t>
    </dgm:pt>
    <dgm:pt modelId="{85FA3393-75E7-4821-B684-A7AFC20FE8DA}">
      <dgm:prSet phldrT="[Text]" custT="1"/>
      <dgm:spPr/>
      <dgm:t>
        <a:bodyPr/>
        <a:lstStyle/>
        <a:p>
          <a:r>
            <a:rPr lang="en-US" sz="2200" dirty="0"/>
            <a:t>Early 2000s</a:t>
          </a:r>
        </a:p>
        <a:p>
          <a:r>
            <a:rPr lang="en-US" sz="2200" dirty="0"/>
            <a:t>Client side Scripting for web</a:t>
          </a:r>
        </a:p>
      </dgm:t>
    </dgm:pt>
    <dgm:pt modelId="{778E026B-8CB6-4043-B071-56030DBE0A71}" type="sibTrans" cxnId="{C02C8410-8DF6-4B31-9F57-BA651C372E6E}">
      <dgm:prSet/>
      <dgm:spPr/>
      <dgm:t>
        <a:bodyPr/>
        <a:lstStyle/>
        <a:p>
          <a:endParaRPr lang="en-US"/>
        </a:p>
      </dgm:t>
    </dgm:pt>
    <dgm:pt modelId="{5201BACA-EE8C-4456-8BCC-728E1A52B539}" type="parTrans" cxnId="{C02C8410-8DF6-4B31-9F57-BA651C372E6E}">
      <dgm:prSet/>
      <dgm:spPr/>
      <dgm:t>
        <a:bodyPr/>
        <a:lstStyle/>
        <a:p>
          <a:endParaRPr lang="en-US"/>
        </a:p>
      </dgm:t>
    </dgm:pt>
    <dgm:pt modelId="{D2FDBCAF-9A4D-4E4A-BCCB-7756B36C2876}">
      <dgm:prSet phldrT="[Text]" custT="1"/>
      <dgm:spPr/>
      <dgm:t>
        <a:bodyPr/>
        <a:lstStyle/>
        <a:p>
          <a:r>
            <a:rPr lang="en-US" sz="2200" dirty="0"/>
            <a:t>2005</a:t>
          </a:r>
        </a:p>
        <a:p>
          <a:r>
            <a:rPr lang="en-US" sz="2200" dirty="0"/>
            <a:t>Ajax, countless libraries</a:t>
          </a:r>
        </a:p>
      </dgm:t>
    </dgm:pt>
    <dgm:pt modelId="{CC5DE9ED-BE7B-4431-B7B0-57DD47E1CC46}" type="sibTrans" cxnId="{19F8A6EB-2977-4859-A369-45E1A5B80B4D}">
      <dgm:prSet/>
      <dgm:spPr/>
      <dgm:t>
        <a:bodyPr/>
        <a:lstStyle/>
        <a:p>
          <a:endParaRPr lang="en-US"/>
        </a:p>
      </dgm:t>
    </dgm:pt>
    <dgm:pt modelId="{FDD5EDE6-DAA3-428D-B870-C9F4081EF5B6}" type="parTrans" cxnId="{19F8A6EB-2977-4859-A369-45E1A5B80B4D}">
      <dgm:prSet/>
      <dgm:spPr/>
      <dgm:t>
        <a:bodyPr/>
        <a:lstStyle/>
        <a:p>
          <a:endParaRPr lang="en-US"/>
        </a:p>
      </dgm:t>
    </dgm:pt>
    <dgm:pt modelId="{5C3EEB2D-3C3B-42E9-8573-D6DA4C1A06AF}">
      <dgm:prSet custT="1"/>
      <dgm:spPr/>
      <dgm:t>
        <a:bodyPr/>
        <a:lstStyle/>
        <a:p>
          <a:r>
            <a:rPr lang="en-US" sz="2200" dirty="0"/>
            <a:t>2009</a:t>
          </a:r>
        </a:p>
        <a:p>
          <a:r>
            <a:rPr lang="en-US" sz="2200" dirty="0"/>
            <a:t>Node.js</a:t>
          </a:r>
        </a:p>
        <a:p>
          <a:r>
            <a:rPr lang="en-US" sz="2200" dirty="0"/>
            <a:t>Server side scripting</a:t>
          </a:r>
        </a:p>
      </dgm:t>
    </dgm:pt>
    <dgm:pt modelId="{3F3774A0-38E4-4188-B0D8-136CEDD866A1}" type="sibTrans" cxnId="{8B85947C-F7E3-419A-A9B0-E7346CFCD257}">
      <dgm:prSet/>
      <dgm:spPr/>
      <dgm:t>
        <a:bodyPr/>
        <a:lstStyle/>
        <a:p>
          <a:endParaRPr lang="en-US"/>
        </a:p>
      </dgm:t>
    </dgm:pt>
    <dgm:pt modelId="{959450D5-13C7-4DE6-B71D-4002956F30A4}" type="parTrans" cxnId="{8B85947C-F7E3-419A-A9B0-E7346CFCD257}">
      <dgm:prSet/>
      <dgm:spPr/>
      <dgm:t>
        <a:bodyPr/>
        <a:lstStyle/>
        <a:p>
          <a:endParaRPr lang="en-US"/>
        </a:p>
      </dgm:t>
    </dgm:pt>
    <dgm:pt modelId="{05A83C2C-A70C-429E-9324-C5E0BF1FD92B}">
      <dgm:prSet phldrT="[Text]" custT="1"/>
      <dgm:spPr/>
      <dgm:t>
        <a:bodyPr/>
        <a:lstStyle/>
        <a:p>
          <a:r>
            <a:rPr lang="en-US" sz="2300" dirty="0"/>
            <a:t>2010</a:t>
          </a:r>
        </a:p>
        <a:p>
          <a:r>
            <a:rPr lang="en-US" sz="2300" dirty="0"/>
            <a:t>SPA</a:t>
          </a:r>
        </a:p>
      </dgm:t>
    </dgm:pt>
    <dgm:pt modelId="{4F0EF17E-7566-450A-8778-881401893890}" type="sibTrans" cxnId="{687AA78C-0D9F-470B-9CBE-A007CEA5315A}">
      <dgm:prSet/>
      <dgm:spPr/>
      <dgm:t>
        <a:bodyPr/>
        <a:lstStyle/>
        <a:p>
          <a:endParaRPr lang="en-US"/>
        </a:p>
      </dgm:t>
    </dgm:pt>
    <dgm:pt modelId="{54AC2DBE-205D-4E42-8FA0-30171C3582A9}" type="parTrans" cxnId="{687AA78C-0D9F-470B-9CBE-A007CEA5315A}">
      <dgm:prSet/>
      <dgm:spPr/>
      <dgm:t>
        <a:bodyPr/>
        <a:lstStyle/>
        <a:p>
          <a:endParaRPr lang="en-US"/>
        </a:p>
      </dgm:t>
    </dgm:pt>
    <dgm:pt modelId="{75FE5CFB-DCE7-4E1F-A3A5-0CE99C0ED62F}">
      <dgm:prSet custT="1"/>
      <dgm:spPr/>
      <dgm:t>
        <a:bodyPr/>
        <a:lstStyle/>
        <a:p>
          <a:r>
            <a:rPr lang="en-US" sz="2200" dirty="0"/>
            <a:t>2013</a:t>
          </a:r>
        </a:p>
        <a:p>
          <a:r>
            <a:rPr lang="en-US" sz="2200" dirty="0"/>
            <a:t>Desktop</a:t>
          </a:r>
        </a:p>
      </dgm:t>
    </dgm:pt>
    <dgm:pt modelId="{1C3F819E-A25E-4EF9-9DFD-306E104E2B87}" type="sibTrans" cxnId="{F6DE2E91-B8EC-4B08-83A5-A940D50F30D2}">
      <dgm:prSet/>
      <dgm:spPr/>
      <dgm:t>
        <a:bodyPr/>
        <a:lstStyle/>
        <a:p>
          <a:endParaRPr lang="en-US"/>
        </a:p>
      </dgm:t>
    </dgm:pt>
    <dgm:pt modelId="{FD805C70-3BC6-4AFE-BD01-D6430F28D09A}" type="parTrans" cxnId="{F6DE2E91-B8EC-4B08-83A5-A940D50F30D2}">
      <dgm:prSet/>
      <dgm:spPr/>
      <dgm:t>
        <a:bodyPr/>
        <a:lstStyle/>
        <a:p>
          <a:endParaRPr lang="en-US"/>
        </a:p>
      </dgm:t>
    </dgm:pt>
    <dgm:pt modelId="{3C0D2C04-17F9-4A60-B622-9AD3D104E3DE}" type="pres">
      <dgm:prSet presAssocID="{630F1919-9D14-4DCA-8210-3580399873FC}" presName="rootnode" presStyleCnt="0">
        <dgm:presLayoutVars>
          <dgm:chMax/>
          <dgm:chPref/>
          <dgm:dir/>
          <dgm:animLvl val="lvl"/>
        </dgm:presLayoutVars>
      </dgm:prSet>
      <dgm:spPr/>
    </dgm:pt>
    <dgm:pt modelId="{34309853-70A0-42E9-9040-C2B9B59C4F52}" type="pres">
      <dgm:prSet presAssocID="{91D0099D-56A9-49C3-9C6C-2B1B8EBBB843}" presName="composite" presStyleCnt="0"/>
      <dgm:spPr/>
    </dgm:pt>
    <dgm:pt modelId="{6C138E15-41B7-4EBE-B431-6B5AEAEA0281}" type="pres">
      <dgm:prSet presAssocID="{91D0099D-56A9-49C3-9C6C-2B1B8EBBB843}" presName="LShape" presStyleLbl="alignNode1" presStyleIdx="0" presStyleCnt="13" custLinFactNeighborX="-62960" custLinFactNeighborY="19866"/>
      <dgm:spPr/>
    </dgm:pt>
    <dgm:pt modelId="{A580AD0B-C6BC-4DA3-A036-DFB84A1C13DA}" type="pres">
      <dgm:prSet presAssocID="{91D0099D-56A9-49C3-9C6C-2B1B8EBBB843}" presName="ParentText" presStyleLbl="revTx" presStyleIdx="0" presStyleCnt="7" custLinFactNeighborX="-52065" custLinFactNeighborY="-4622">
        <dgm:presLayoutVars>
          <dgm:chMax val="0"/>
          <dgm:chPref val="0"/>
          <dgm:bulletEnabled val="1"/>
        </dgm:presLayoutVars>
      </dgm:prSet>
      <dgm:spPr/>
    </dgm:pt>
    <dgm:pt modelId="{E8312DCA-953E-484D-A155-557ED92A7AFC}" type="pres">
      <dgm:prSet presAssocID="{91D0099D-56A9-49C3-9C6C-2B1B8EBBB843}" presName="Triangle" presStyleLbl="alignNode1" presStyleIdx="1" presStyleCnt="13" custLinFactX="-138557" custLinFactNeighborX="-200000" custLinFactNeighborY="41525"/>
      <dgm:spPr/>
    </dgm:pt>
    <dgm:pt modelId="{59C13D1C-36F2-48A6-BAFD-62C29110A571}" type="pres">
      <dgm:prSet presAssocID="{B41310C8-4033-496F-B02C-7C6B70B26F5F}" presName="sibTrans" presStyleCnt="0"/>
      <dgm:spPr/>
    </dgm:pt>
    <dgm:pt modelId="{6F99FC24-2410-4FA7-9A74-BB3C6ECE0880}" type="pres">
      <dgm:prSet presAssocID="{B41310C8-4033-496F-B02C-7C6B70B26F5F}" presName="space" presStyleCnt="0"/>
      <dgm:spPr/>
    </dgm:pt>
    <dgm:pt modelId="{5665C0E3-8A72-4346-8236-2094F1C79670}" type="pres">
      <dgm:prSet presAssocID="{85FA3393-75E7-4821-B684-A7AFC20FE8DA}" presName="composite" presStyleCnt="0"/>
      <dgm:spPr/>
    </dgm:pt>
    <dgm:pt modelId="{CCF62340-9378-48EB-B059-A8910A756854}" type="pres">
      <dgm:prSet presAssocID="{85FA3393-75E7-4821-B684-A7AFC20FE8DA}" presName="LShape" presStyleLbl="alignNode1" presStyleIdx="2" presStyleCnt="13" custLinFactNeighborX="-57670" custLinFactNeighborY="11770"/>
      <dgm:spPr/>
    </dgm:pt>
    <dgm:pt modelId="{FDE3ED86-0D2C-49C2-809C-6569C0086F6A}" type="pres">
      <dgm:prSet presAssocID="{85FA3393-75E7-4821-B684-A7AFC20FE8DA}" presName="ParentText" presStyleLbl="revTx" presStyleIdx="1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FB5E3822-B838-45DC-8DA8-C1FC3476C696}" type="pres">
      <dgm:prSet presAssocID="{85FA3393-75E7-4821-B684-A7AFC20FE8DA}" presName="Triangle" presStyleLbl="alignNode1" presStyleIdx="3" presStyleCnt="13" custLinFactX="-138557" custLinFactNeighborX="-200000" custLinFactNeighborY="41525"/>
      <dgm:spPr/>
    </dgm:pt>
    <dgm:pt modelId="{4DCF7607-0209-4180-9141-3BBE23DA6ABA}" type="pres">
      <dgm:prSet presAssocID="{778E026B-8CB6-4043-B071-56030DBE0A71}" presName="sibTrans" presStyleCnt="0"/>
      <dgm:spPr/>
    </dgm:pt>
    <dgm:pt modelId="{67CD2B78-8814-4078-9708-9F16218B250D}" type="pres">
      <dgm:prSet presAssocID="{778E026B-8CB6-4043-B071-56030DBE0A71}" presName="space" presStyleCnt="0"/>
      <dgm:spPr/>
    </dgm:pt>
    <dgm:pt modelId="{0EC21F9C-2C6A-4ADF-BAD5-84035B870352}" type="pres">
      <dgm:prSet presAssocID="{D2FDBCAF-9A4D-4E4A-BCCB-7756B36C2876}" presName="composite" presStyleCnt="0"/>
      <dgm:spPr/>
    </dgm:pt>
    <dgm:pt modelId="{3BCF7B9B-41C8-4FE7-8116-AD5AE5B8654D}" type="pres">
      <dgm:prSet presAssocID="{D2FDBCAF-9A4D-4E4A-BCCB-7756B36C2876}" presName="LShape" presStyleLbl="alignNode1" presStyleIdx="4" presStyleCnt="13" custLinFactNeighborX="-57670" custLinFactNeighborY="11770"/>
      <dgm:spPr/>
    </dgm:pt>
    <dgm:pt modelId="{D00E315B-EAEA-42E7-96FC-15FF0AC539C3}" type="pres">
      <dgm:prSet presAssocID="{D2FDBCAF-9A4D-4E4A-BCCB-7756B36C2876}" presName="ParentText" presStyleLbl="revTx" presStyleIdx="2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397C9470-518F-4B2D-8578-3AB9238B9210}" type="pres">
      <dgm:prSet presAssocID="{D2FDBCAF-9A4D-4E4A-BCCB-7756B36C2876}" presName="Triangle" presStyleLbl="alignNode1" presStyleIdx="5" presStyleCnt="13" custLinFactX="-138557" custLinFactNeighborX="-200000" custLinFactNeighborY="41525"/>
      <dgm:spPr/>
    </dgm:pt>
    <dgm:pt modelId="{5E3EEC3D-8AE9-4767-9798-E411D373512B}" type="pres">
      <dgm:prSet presAssocID="{CC5DE9ED-BE7B-4431-B7B0-57DD47E1CC46}" presName="sibTrans" presStyleCnt="0"/>
      <dgm:spPr/>
    </dgm:pt>
    <dgm:pt modelId="{6AB9BC61-E6AC-4DD5-99E1-E4B19BDAA536}" type="pres">
      <dgm:prSet presAssocID="{CC5DE9ED-BE7B-4431-B7B0-57DD47E1CC46}" presName="space" presStyleCnt="0"/>
      <dgm:spPr/>
    </dgm:pt>
    <dgm:pt modelId="{D95E74A0-3056-4769-8326-F53315977DA3}" type="pres">
      <dgm:prSet presAssocID="{5C3EEB2D-3C3B-42E9-8573-D6DA4C1A06AF}" presName="composite" presStyleCnt="0"/>
      <dgm:spPr/>
    </dgm:pt>
    <dgm:pt modelId="{3A00C496-730C-4E75-ACF7-B4BF1495F98A}" type="pres">
      <dgm:prSet presAssocID="{5C3EEB2D-3C3B-42E9-8573-D6DA4C1A06AF}" presName="LShape" presStyleLbl="alignNode1" presStyleIdx="6" presStyleCnt="13" custLinFactNeighborX="-57670" custLinFactNeighborY="11770"/>
      <dgm:spPr/>
    </dgm:pt>
    <dgm:pt modelId="{563572A8-2B68-4C85-BA04-D5656C663906}" type="pres">
      <dgm:prSet presAssocID="{5C3EEB2D-3C3B-42E9-8573-D6DA4C1A06AF}" presName="ParentText" presStyleLbl="revTx" presStyleIdx="3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C2520868-58B1-4C4A-BE33-CB4ACB94B7A0}" type="pres">
      <dgm:prSet presAssocID="{5C3EEB2D-3C3B-42E9-8573-D6DA4C1A06AF}" presName="Triangle" presStyleLbl="alignNode1" presStyleIdx="7" presStyleCnt="13" custLinFactX="-138557" custLinFactNeighborX="-200000" custLinFactNeighborY="41525"/>
      <dgm:spPr/>
    </dgm:pt>
    <dgm:pt modelId="{9FE28682-D4EE-4E76-9564-F192D78D760F}" type="pres">
      <dgm:prSet presAssocID="{3F3774A0-38E4-4188-B0D8-136CEDD866A1}" presName="sibTrans" presStyleCnt="0"/>
      <dgm:spPr/>
    </dgm:pt>
    <dgm:pt modelId="{605C02BB-DF68-430F-81B4-D427C28B03F0}" type="pres">
      <dgm:prSet presAssocID="{3F3774A0-38E4-4188-B0D8-136CEDD866A1}" presName="space" presStyleCnt="0"/>
      <dgm:spPr/>
    </dgm:pt>
    <dgm:pt modelId="{C0DB44E9-69FB-49DA-B465-350337C7674E}" type="pres">
      <dgm:prSet presAssocID="{05A83C2C-A70C-429E-9324-C5E0BF1FD92B}" presName="composite" presStyleCnt="0"/>
      <dgm:spPr/>
    </dgm:pt>
    <dgm:pt modelId="{702534E8-9EA7-4C4A-AFB6-B9095140570B}" type="pres">
      <dgm:prSet presAssocID="{05A83C2C-A70C-429E-9324-C5E0BF1FD92B}" presName="LShape" presStyleLbl="alignNode1" presStyleIdx="8" presStyleCnt="13" custLinFactNeighborX="-57670" custLinFactNeighborY="11770"/>
      <dgm:spPr/>
    </dgm:pt>
    <dgm:pt modelId="{6D1D858A-D61F-48B9-8EBC-B482E0FB6906}" type="pres">
      <dgm:prSet presAssocID="{05A83C2C-A70C-429E-9324-C5E0BF1FD92B}" presName="ParentText" presStyleLbl="revTx" presStyleIdx="4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2AB34932-E10C-479C-ABA5-B04206348898}" type="pres">
      <dgm:prSet presAssocID="{05A83C2C-A70C-429E-9324-C5E0BF1FD92B}" presName="Triangle" presStyleLbl="alignNode1" presStyleIdx="9" presStyleCnt="13" custLinFactX="-138557" custLinFactNeighborX="-200000" custLinFactNeighborY="41525"/>
      <dgm:spPr/>
    </dgm:pt>
    <dgm:pt modelId="{B9941DBA-45E3-4C5F-B9FC-6C2C975CF5BA}" type="pres">
      <dgm:prSet presAssocID="{4F0EF17E-7566-450A-8778-881401893890}" presName="sibTrans" presStyleCnt="0"/>
      <dgm:spPr/>
    </dgm:pt>
    <dgm:pt modelId="{E02DD967-5B90-4C11-9A69-D791881A0F36}" type="pres">
      <dgm:prSet presAssocID="{4F0EF17E-7566-450A-8778-881401893890}" presName="space" presStyleCnt="0"/>
      <dgm:spPr/>
    </dgm:pt>
    <dgm:pt modelId="{BEDF7117-D97C-4A76-9EA8-EC7D4FAB55B5}" type="pres">
      <dgm:prSet presAssocID="{75FE5CFB-DCE7-4E1F-A3A5-0CE99C0ED62F}" presName="composite" presStyleCnt="0"/>
      <dgm:spPr/>
    </dgm:pt>
    <dgm:pt modelId="{133A5CAE-A2C8-4F8A-AA10-F4C5B1B78751}" type="pres">
      <dgm:prSet presAssocID="{75FE5CFB-DCE7-4E1F-A3A5-0CE99C0ED62F}" presName="LShape" presStyleLbl="alignNode1" presStyleIdx="10" presStyleCnt="13" custLinFactNeighborX="-57670" custLinFactNeighborY="11770"/>
      <dgm:spPr/>
    </dgm:pt>
    <dgm:pt modelId="{80C6D01C-19A5-4903-9E26-80BCEAB1A65B}" type="pres">
      <dgm:prSet presAssocID="{75FE5CFB-DCE7-4E1F-A3A5-0CE99C0ED62F}" presName="ParentText" presStyleLbl="revTx" presStyleIdx="5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2A1B1A12-F09F-4D8E-A884-BF9B9E3CBE0A}" type="pres">
      <dgm:prSet presAssocID="{75FE5CFB-DCE7-4E1F-A3A5-0CE99C0ED62F}" presName="Triangle" presStyleLbl="alignNode1" presStyleIdx="11" presStyleCnt="13" custLinFactX="-123206" custLinFactNeighborX="-200000" custLinFactNeighborY="37227"/>
      <dgm:spPr/>
    </dgm:pt>
    <dgm:pt modelId="{94BB8DD3-0EE9-4D13-A8D2-CC177CB86FEA}" type="pres">
      <dgm:prSet presAssocID="{1C3F819E-A25E-4EF9-9DFD-306E104E2B87}" presName="sibTrans" presStyleCnt="0"/>
      <dgm:spPr/>
    </dgm:pt>
    <dgm:pt modelId="{DED09A56-0683-4FBC-97A8-5E29FF527ECC}" type="pres">
      <dgm:prSet presAssocID="{1C3F819E-A25E-4EF9-9DFD-306E104E2B87}" presName="space" presStyleCnt="0"/>
      <dgm:spPr/>
    </dgm:pt>
    <dgm:pt modelId="{19C7915A-BFED-459F-920D-D48CEBB59C1B}" type="pres">
      <dgm:prSet presAssocID="{96AFC7B4-B61A-4FB4-8B14-95A47A91594B}" presName="composite" presStyleCnt="0"/>
      <dgm:spPr/>
    </dgm:pt>
    <dgm:pt modelId="{6F6EA47B-1987-4064-B951-3C194CABF0B0}" type="pres">
      <dgm:prSet presAssocID="{96AFC7B4-B61A-4FB4-8B14-95A47A91594B}" presName="LShape" presStyleLbl="alignNode1" presStyleIdx="12" presStyleCnt="13" custLinFactNeighborX="-61180"/>
      <dgm:spPr/>
    </dgm:pt>
    <dgm:pt modelId="{3A9A6670-574F-4AA1-B32A-4B0F5D745AF8}" type="pres">
      <dgm:prSet presAssocID="{96AFC7B4-B61A-4FB4-8B14-95A47A91594B}" presName="ParentText" presStyleLbl="revTx" presStyleIdx="6" presStyleCnt="7" custLinFactNeighborX="-56591" custLinFactNeighborY="15156">
        <dgm:presLayoutVars>
          <dgm:chMax val="0"/>
          <dgm:chPref val="0"/>
          <dgm:bulletEnabled val="1"/>
        </dgm:presLayoutVars>
      </dgm:prSet>
      <dgm:spPr/>
    </dgm:pt>
  </dgm:ptLst>
  <dgm:cxnLst>
    <dgm:cxn modelId="{2CD5310D-3B98-4548-BE74-DE74BEF230AE}" type="presOf" srcId="{75FE5CFB-DCE7-4E1F-A3A5-0CE99C0ED62F}" destId="{80C6D01C-19A5-4903-9E26-80BCEAB1A65B}" srcOrd="0" destOrd="0" presId="urn:microsoft.com/office/officeart/2009/3/layout/StepUpProcess"/>
    <dgm:cxn modelId="{C02C8410-8DF6-4B31-9F57-BA651C372E6E}" srcId="{630F1919-9D14-4DCA-8210-3580399873FC}" destId="{85FA3393-75E7-4821-B684-A7AFC20FE8DA}" srcOrd="1" destOrd="0" parTransId="{5201BACA-EE8C-4456-8BCC-728E1A52B539}" sibTransId="{778E026B-8CB6-4043-B071-56030DBE0A71}"/>
    <dgm:cxn modelId="{0BF45760-6E2A-4036-81BC-A7D5217DAB48}" type="presOf" srcId="{5C3EEB2D-3C3B-42E9-8573-D6DA4C1A06AF}" destId="{563572A8-2B68-4C85-BA04-D5656C663906}" srcOrd="0" destOrd="0" presId="urn:microsoft.com/office/officeart/2009/3/layout/StepUpProcess"/>
    <dgm:cxn modelId="{930ACE49-E5C3-4633-9DE2-752D9CF0EF69}" type="presOf" srcId="{D2FDBCAF-9A4D-4E4A-BCCB-7756B36C2876}" destId="{D00E315B-EAEA-42E7-96FC-15FF0AC539C3}" srcOrd="0" destOrd="0" presId="urn:microsoft.com/office/officeart/2009/3/layout/StepUpProcess"/>
    <dgm:cxn modelId="{4532896B-0AB0-41E5-A92A-7C6AA464D04C}" type="presOf" srcId="{05A83C2C-A70C-429E-9324-C5E0BF1FD92B}" destId="{6D1D858A-D61F-48B9-8EBC-B482E0FB6906}" srcOrd="0" destOrd="0" presId="urn:microsoft.com/office/officeart/2009/3/layout/StepUpProcess"/>
    <dgm:cxn modelId="{AA048253-9071-4D59-B94A-12177BE6245D}" srcId="{630F1919-9D14-4DCA-8210-3580399873FC}" destId="{96AFC7B4-B61A-4FB4-8B14-95A47A91594B}" srcOrd="6" destOrd="0" parTransId="{44B4B663-3A47-442A-85D6-278CFF856DA8}" sibTransId="{347C0FAB-8247-4390-8119-B64DC1327098}"/>
    <dgm:cxn modelId="{D430CD7B-E92F-4267-B86E-C04BE7FEE308}" type="presOf" srcId="{85FA3393-75E7-4821-B684-A7AFC20FE8DA}" destId="{FDE3ED86-0D2C-49C2-809C-6569C0086F6A}" srcOrd="0" destOrd="0" presId="urn:microsoft.com/office/officeart/2009/3/layout/StepUpProcess"/>
    <dgm:cxn modelId="{8B85947C-F7E3-419A-A9B0-E7346CFCD257}" srcId="{630F1919-9D14-4DCA-8210-3580399873FC}" destId="{5C3EEB2D-3C3B-42E9-8573-D6DA4C1A06AF}" srcOrd="3" destOrd="0" parTransId="{959450D5-13C7-4DE6-B71D-4002956F30A4}" sibTransId="{3F3774A0-38E4-4188-B0D8-136CEDD866A1}"/>
    <dgm:cxn modelId="{687AA78C-0D9F-470B-9CBE-A007CEA5315A}" srcId="{630F1919-9D14-4DCA-8210-3580399873FC}" destId="{05A83C2C-A70C-429E-9324-C5E0BF1FD92B}" srcOrd="4" destOrd="0" parTransId="{54AC2DBE-205D-4E42-8FA0-30171C3582A9}" sibTransId="{4F0EF17E-7566-450A-8778-881401893890}"/>
    <dgm:cxn modelId="{F6DE2E91-B8EC-4B08-83A5-A940D50F30D2}" srcId="{630F1919-9D14-4DCA-8210-3580399873FC}" destId="{75FE5CFB-DCE7-4E1F-A3A5-0CE99C0ED62F}" srcOrd="5" destOrd="0" parTransId="{FD805C70-3BC6-4AFE-BD01-D6430F28D09A}" sibTransId="{1C3F819E-A25E-4EF9-9DFD-306E104E2B87}"/>
    <dgm:cxn modelId="{555D71B6-F232-488B-BD49-AEDB0B7FBC41}" srcId="{630F1919-9D14-4DCA-8210-3580399873FC}" destId="{91D0099D-56A9-49C3-9C6C-2B1B8EBBB843}" srcOrd="0" destOrd="0" parTransId="{1F486A56-2656-44E4-BC70-D0AA1D2F438E}" sibTransId="{B41310C8-4033-496F-B02C-7C6B70B26F5F}"/>
    <dgm:cxn modelId="{EECEFEB7-3EB4-48DC-AAC7-FBC7C39C9514}" type="presOf" srcId="{91D0099D-56A9-49C3-9C6C-2B1B8EBBB843}" destId="{A580AD0B-C6BC-4DA3-A036-DFB84A1C13DA}" srcOrd="0" destOrd="0" presId="urn:microsoft.com/office/officeart/2009/3/layout/StepUpProcess"/>
    <dgm:cxn modelId="{7A5A10C2-5716-4891-8E5F-43BB1A8D209E}" type="presOf" srcId="{96AFC7B4-B61A-4FB4-8B14-95A47A91594B}" destId="{3A9A6670-574F-4AA1-B32A-4B0F5D745AF8}" srcOrd="0" destOrd="0" presId="urn:microsoft.com/office/officeart/2009/3/layout/StepUpProcess"/>
    <dgm:cxn modelId="{2A7AF5CC-4366-411D-B407-433DDE5183F8}" type="presOf" srcId="{630F1919-9D14-4DCA-8210-3580399873FC}" destId="{3C0D2C04-17F9-4A60-B622-9AD3D104E3DE}" srcOrd="0" destOrd="0" presId="urn:microsoft.com/office/officeart/2009/3/layout/StepUpProcess"/>
    <dgm:cxn modelId="{19F8A6EB-2977-4859-A369-45E1A5B80B4D}" srcId="{630F1919-9D14-4DCA-8210-3580399873FC}" destId="{D2FDBCAF-9A4D-4E4A-BCCB-7756B36C2876}" srcOrd="2" destOrd="0" parTransId="{FDD5EDE6-DAA3-428D-B870-C9F4081EF5B6}" sibTransId="{CC5DE9ED-BE7B-4431-B7B0-57DD47E1CC46}"/>
    <dgm:cxn modelId="{1F685BA8-553C-4614-900B-05AE85C2F4C2}" type="presParOf" srcId="{3C0D2C04-17F9-4A60-B622-9AD3D104E3DE}" destId="{34309853-70A0-42E9-9040-C2B9B59C4F52}" srcOrd="0" destOrd="0" presId="urn:microsoft.com/office/officeart/2009/3/layout/StepUpProcess"/>
    <dgm:cxn modelId="{5E5BD89D-004B-4861-980D-754838D44AA1}" type="presParOf" srcId="{34309853-70A0-42E9-9040-C2B9B59C4F52}" destId="{6C138E15-41B7-4EBE-B431-6B5AEAEA0281}" srcOrd="0" destOrd="0" presId="urn:microsoft.com/office/officeart/2009/3/layout/StepUpProcess"/>
    <dgm:cxn modelId="{12106662-B260-4B7A-A692-85917EE19730}" type="presParOf" srcId="{34309853-70A0-42E9-9040-C2B9B59C4F52}" destId="{A580AD0B-C6BC-4DA3-A036-DFB84A1C13DA}" srcOrd="1" destOrd="0" presId="urn:microsoft.com/office/officeart/2009/3/layout/StepUpProcess"/>
    <dgm:cxn modelId="{60811D06-7E45-4B0F-B81B-CC7435B1FBDE}" type="presParOf" srcId="{34309853-70A0-42E9-9040-C2B9B59C4F52}" destId="{E8312DCA-953E-484D-A155-557ED92A7AFC}" srcOrd="2" destOrd="0" presId="urn:microsoft.com/office/officeart/2009/3/layout/StepUpProcess"/>
    <dgm:cxn modelId="{201BF0FF-2790-4FF3-97A1-783768866BA3}" type="presParOf" srcId="{3C0D2C04-17F9-4A60-B622-9AD3D104E3DE}" destId="{59C13D1C-36F2-48A6-BAFD-62C29110A571}" srcOrd="1" destOrd="0" presId="urn:microsoft.com/office/officeart/2009/3/layout/StepUpProcess"/>
    <dgm:cxn modelId="{0EA1C405-7CD9-4331-A214-7C3ACCF9DCD8}" type="presParOf" srcId="{59C13D1C-36F2-48A6-BAFD-62C29110A571}" destId="{6F99FC24-2410-4FA7-9A74-BB3C6ECE0880}" srcOrd="0" destOrd="0" presId="urn:microsoft.com/office/officeart/2009/3/layout/StepUpProcess"/>
    <dgm:cxn modelId="{24535FB0-1F27-4958-A164-4D23124CD4A3}" type="presParOf" srcId="{3C0D2C04-17F9-4A60-B622-9AD3D104E3DE}" destId="{5665C0E3-8A72-4346-8236-2094F1C79670}" srcOrd="2" destOrd="0" presId="urn:microsoft.com/office/officeart/2009/3/layout/StepUpProcess"/>
    <dgm:cxn modelId="{86A5AAAC-D603-436F-B13C-9E056BC8711F}" type="presParOf" srcId="{5665C0E3-8A72-4346-8236-2094F1C79670}" destId="{CCF62340-9378-48EB-B059-A8910A756854}" srcOrd="0" destOrd="0" presId="urn:microsoft.com/office/officeart/2009/3/layout/StepUpProcess"/>
    <dgm:cxn modelId="{C46CF596-B06D-4CB4-AD8F-ADA1C4C5595B}" type="presParOf" srcId="{5665C0E3-8A72-4346-8236-2094F1C79670}" destId="{FDE3ED86-0D2C-49C2-809C-6569C0086F6A}" srcOrd="1" destOrd="0" presId="urn:microsoft.com/office/officeart/2009/3/layout/StepUpProcess"/>
    <dgm:cxn modelId="{459757AE-2B5E-4653-A07B-7AADF62EFEC6}" type="presParOf" srcId="{5665C0E3-8A72-4346-8236-2094F1C79670}" destId="{FB5E3822-B838-45DC-8DA8-C1FC3476C696}" srcOrd="2" destOrd="0" presId="urn:microsoft.com/office/officeart/2009/3/layout/StepUpProcess"/>
    <dgm:cxn modelId="{7438CB65-E464-4C02-9187-91B7C900CF49}" type="presParOf" srcId="{3C0D2C04-17F9-4A60-B622-9AD3D104E3DE}" destId="{4DCF7607-0209-4180-9141-3BBE23DA6ABA}" srcOrd="3" destOrd="0" presId="urn:microsoft.com/office/officeart/2009/3/layout/StepUpProcess"/>
    <dgm:cxn modelId="{B252F8C2-476F-4693-8F09-2FF7297D80A5}" type="presParOf" srcId="{4DCF7607-0209-4180-9141-3BBE23DA6ABA}" destId="{67CD2B78-8814-4078-9708-9F16218B250D}" srcOrd="0" destOrd="0" presId="urn:microsoft.com/office/officeart/2009/3/layout/StepUpProcess"/>
    <dgm:cxn modelId="{5DE8457B-54F5-4BFD-94F2-C7B2C3783B9A}" type="presParOf" srcId="{3C0D2C04-17F9-4A60-B622-9AD3D104E3DE}" destId="{0EC21F9C-2C6A-4ADF-BAD5-84035B870352}" srcOrd="4" destOrd="0" presId="urn:microsoft.com/office/officeart/2009/3/layout/StepUpProcess"/>
    <dgm:cxn modelId="{ED027209-5540-46F0-8E59-41639D6310AD}" type="presParOf" srcId="{0EC21F9C-2C6A-4ADF-BAD5-84035B870352}" destId="{3BCF7B9B-41C8-4FE7-8116-AD5AE5B8654D}" srcOrd="0" destOrd="0" presId="urn:microsoft.com/office/officeart/2009/3/layout/StepUpProcess"/>
    <dgm:cxn modelId="{26E841AB-EC7F-47B0-8ECD-29DAD350625F}" type="presParOf" srcId="{0EC21F9C-2C6A-4ADF-BAD5-84035B870352}" destId="{D00E315B-EAEA-42E7-96FC-15FF0AC539C3}" srcOrd="1" destOrd="0" presId="urn:microsoft.com/office/officeart/2009/3/layout/StepUpProcess"/>
    <dgm:cxn modelId="{DB5E8E73-07D5-4F07-936F-D0018C41DAB7}" type="presParOf" srcId="{0EC21F9C-2C6A-4ADF-BAD5-84035B870352}" destId="{397C9470-518F-4B2D-8578-3AB9238B9210}" srcOrd="2" destOrd="0" presId="urn:microsoft.com/office/officeart/2009/3/layout/StepUpProcess"/>
    <dgm:cxn modelId="{399F8483-2AB9-4B96-BBEB-D4849367C161}" type="presParOf" srcId="{3C0D2C04-17F9-4A60-B622-9AD3D104E3DE}" destId="{5E3EEC3D-8AE9-4767-9798-E411D373512B}" srcOrd="5" destOrd="0" presId="urn:microsoft.com/office/officeart/2009/3/layout/StepUpProcess"/>
    <dgm:cxn modelId="{09180EE6-6D98-44EC-9B55-A817EE4D1078}" type="presParOf" srcId="{5E3EEC3D-8AE9-4767-9798-E411D373512B}" destId="{6AB9BC61-E6AC-4DD5-99E1-E4B19BDAA536}" srcOrd="0" destOrd="0" presId="urn:microsoft.com/office/officeart/2009/3/layout/StepUpProcess"/>
    <dgm:cxn modelId="{53FE95A6-AAC6-4345-8E28-8C31EBAEB0D9}" type="presParOf" srcId="{3C0D2C04-17F9-4A60-B622-9AD3D104E3DE}" destId="{D95E74A0-3056-4769-8326-F53315977DA3}" srcOrd="6" destOrd="0" presId="urn:microsoft.com/office/officeart/2009/3/layout/StepUpProcess"/>
    <dgm:cxn modelId="{AF186B1D-B3DA-4499-AC1E-4F2ED668AC02}" type="presParOf" srcId="{D95E74A0-3056-4769-8326-F53315977DA3}" destId="{3A00C496-730C-4E75-ACF7-B4BF1495F98A}" srcOrd="0" destOrd="0" presId="urn:microsoft.com/office/officeart/2009/3/layout/StepUpProcess"/>
    <dgm:cxn modelId="{EDD4A588-97F1-497A-9562-7E25F3AD6E64}" type="presParOf" srcId="{D95E74A0-3056-4769-8326-F53315977DA3}" destId="{563572A8-2B68-4C85-BA04-D5656C663906}" srcOrd="1" destOrd="0" presId="urn:microsoft.com/office/officeart/2009/3/layout/StepUpProcess"/>
    <dgm:cxn modelId="{6A44F02E-8553-4981-A8D9-E48F040A6AD6}" type="presParOf" srcId="{D95E74A0-3056-4769-8326-F53315977DA3}" destId="{C2520868-58B1-4C4A-BE33-CB4ACB94B7A0}" srcOrd="2" destOrd="0" presId="urn:microsoft.com/office/officeart/2009/3/layout/StepUpProcess"/>
    <dgm:cxn modelId="{0F9DEAEB-4BF4-454D-96DB-83FA133E4DB5}" type="presParOf" srcId="{3C0D2C04-17F9-4A60-B622-9AD3D104E3DE}" destId="{9FE28682-D4EE-4E76-9564-F192D78D760F}" srcOrd="7" destOrd="0" presId="urn:microsoft.com/office/officeart/2009/3/layout/StepUpProcess"/>
    <dgm:cxn modelId="{FA521D4E-C92B-4DB2-A18D-D91318A72245}" type="presParOf" srcId="{9FE28682-D4EE-4E76-9564-F192D78D760F}" destId="{605C02BB-DF68-430F-81B4-D427C28B03F0}" srcOrd="0" destOrd="0" presId="urn:microsoft.com/office/officeart/2009/3/layout/StepUpProcess"/>
    <dgm:cxn modelId="{857D7F8F-14B5-4E9B-BF7B-241DD7E21289}" type="presParOf" srcId="{3C0D2C04-17F9-4A60-B622-9AD3D104E3DE}" destId="{C0DB44E9-69FB-49DA-B465-350337C7674E}" srcOrd="8" destOrd="0" presId="urn:microsoft.com/office/officeart/2009/3/layout/StepUpProcess"/>
    <dgm:cxn modelId="{CC579885-CBE0-4B8B-B755-BDEC3FFABB47}" type="presParOf" srcId="{C0DB44E9-69FB-49DA-B465-350337C7674E}" destId="{702534E8-9EA7-4C4A-AFB6-B9095140570B}" srcOrd="0" destOrd="0" presId="urn:microsoft.com/office/officeart/2009/3/layout/StepUpProcess"/>
    <dgm:cxn modelId="{ED42F1B7-19FE-48C6-8B49-A9BC9AA8837A}" type="presParOf" srcId="{C0DB44E9-69FB-49DA-B465-350337C7674E}" destId="{6D1D858A-D61F-48B9-8EBC-B482E0FB6906}" srcOrd="1" destOrd="0" presId="urn:microsoft.com/office/officeart/2009/3/layout/StepUpProcess"/>
    <dgm:cxn modelId="{5363C587-B161-4D51-AE6A-50F3773E3117}" type="presParOf" srcId="{C0DB44E9-69FB-49DA-B465-350337C7674E}" destId="{2AB34932-E10C-479C-ABA5-B04206348898}" srcOrd="2" destOrd="0" presId="urn:microsoft.com/office/officeart/2009/3/layout/StepUpProcess"/>
    <dgm:cxn modelId="{D1DDB5A1-50A4-47C1-8624-9AA67C62C68E}" type="presParOf" srcId="{3C0D2C04-17F9-4A60-B622-9AD3D104E3DE}" destId="{B9941DBA-45E3-4C5F-B9FC-6C2C975CF5BA}" srcOrd="9" destOrd="0" presId="urn:microsoft.com/office/officeart/2009/3/layout/StepUpProcess"/>
    <dgm:cxn modelId="{BA16C680-2033-4E6B-AA3C-403D58FF9FAD}" type="presParOf" srcId="{B9941DBA-45E3-4C5F-B9FC-6C2C975CF5BA}" destId="{E02DD967-5B90-4C11-9A69-D791881A0F36}" srcOrd="0" destOrd="0" presId="urn:microsoft.com/office/officeart/2009/3/layout/StepUpProcess"/>
    <dgm:cxn modelId="{55BFE4E0-A3B2-4308-AFAA-E73088C8A297}" type="presParOf" srcId="{3C0D2C04-17F9-4A60-B622-9AD3D104E3DE}" destId="{BEDF7117-D97C-4A76-9EA8-EC7D4FAB55B5}" srcOrd="10" destOrd="0" presId="urn:microsoft.com/office/officeart/2009/3/layout/StepUpProcess"/>
    <dgm:cxn modelId="{680936A6-36F6-475F-AA71-7FC33B4B8E1D}" type="presParOf" srcId="{BEDF7117-D97C-4A76-9EA8-EC7D4FAB55B5}" destId="{133A5CAE-A2C8-4F8A-AA10-F4C5B1B78751}" srcOrd="0" destOrd="0" presId="urn:microsoft.com/office/officeart/2009/3/layout/StepUpProcess"/>
    <dgm:cxn modelId="{BAF32A7E-FC35-4CC2-98D5-A3E2E4D36EB7}" type="presParOf" srcId="{BEDF7117-D97C-4A76-9EA8-EC7D4FAB55B5}" destId="{80C6D01C-19A5-4903-9E26-80BCEAB1A65B}" srcOrd="1" destOrd="0" presId="urn:microsoft.com/office/officeart/2009/3/layout/StepUpProcess"/>
    <dgm:cxn modelId="{D47CEA4B-D127-41D1-8504-7372AC29C4AE}" type="presParOf" srcId="{BEDF7117-D97C-4A76-9EA8-EC7D4FAB55B5}" destId="{2A1B1A12-F09F-4D8E-A884-BF9B9E3CBE0A}" srcOrd="2" destOrd="0" presId="urn:microsoft.com/office/officeart/2009/3/layout/StepUpProcess"/>
    <dgm:cxn modelId="{B1D5B20A-05E7-40FD-8E4A-5929C4BBF62D}" type="presParOf" srcId="{3C0D2C04-17F9-4A60-B622-9AD3D104E3DE}" destId="{94BB8DD3-0EE9-4D13-A8D2-CC177CB86FEA}" srcOrd="11" destOrd="0" presId="urn:microsoft.com/office/officeart/2009/3/layout/StepUpProcess"/>
    <dgm:cxn modelId="{C3E9BAC7-B636-4DFD-A9F4-A398F04E1456}" type="presParOf" srcId="{94BB8DD3-0EE9-4D13-A8D2-CC177CB86FEA}" destId="{DED09A56-0683-4FBC-97A8-5E29FF527ECC}" srcOrd="0" destOrd="0" presId="urn:microsoft.com/office/officeart/2009/3/layout/StepUpProcess"/>
    <dgm:cxn modelId="{BB17A199-F84C-4FA1-B4C7-26EC8606C394}" type="presParOf" srcId="{3C0D2C04-17F9-4A60-B622-9AD3D104E3DE}" destId="{19C7915A-BFED-459F-920D-D48CEBB59C1B}" srcOrd="12" destOrd="0" presId="urn:microsoft.com/office/officeart/2009/3/layout/StepUpProcess"/>
    <dgm:cxn modelId="{0E89BCDC-8AD1-4F99-B215-FF0EFC72C07D}" type="presParOf" srcId="{19C7915A-BFED-459F-920D-D48CEBB59C1B}" destId="{6F6EA47B-1987-4064-B951-3C194CABF0B0}" srcOrd="0" destOrd="0" presId="urn:microsoft.com/office/officeart/2009/3/layout/StepUpProcess"/>
    <dgm:cxn modelId="{ABF79C9F-548B-46DE-B9C1-97E546D13F70}" type="presParOf" srcId="{19C7915A-BFED-459F-920D-D48CEBB59C1B}" destId="{3A9A6670-574F-4AA1-B32A-4B0F5D745AF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0F1919-9D14-4DCA-8210-3580399873FC}" type="doc">
      <dgm:prSet loTypeId="urn:microsoft.com/office/officeart/2009/3/layout/StepUpProcess" loCatId="process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D0099D-56A9-49C3-9C6C-2B1B8EBBB843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sz="2000" dirty="0"/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dirty="0"/>
            <a:t>1995</a:t>
          </a:r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dirty="0"/>
            <a:t>JavaScript created by Netscape</a:t>
          </a:r>
        </a:p>
        <a:p>
          <a:pPr marL="0" lvl="0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dirty="0"/>
        </a:p>
      </dgm:t>
    </dgm:pt>
    <dgm:pt modelId="{1F486A56-2656-44E4-BC70-D0AA1D2F438E}" type="parTrans" cxnId="{555D71B6-F232-488B-BD49-AEDB0B7FBC41}">
      <dgm:prSet/>
      <dgm:spPr/>
      <dgm:t>
        <a:bodyPr/>
        <a:lstStyle/>
        <a:p>
          <a:endParaRPr lang="en-US"/>
        </a:p>
      </dgm:t>
    </dgm:pt>
    <dgm:pt modelId="{B41310C8-4033-496F-B02C-7C6B70B26F5F}" type="sibTrans" cxnId="{555D71B6-F232-488B-BD49-AEDB0B7FBC41}">
      <dgm:prSet/>
      <dgm:spPr/>
      <dgm:t>
        <a:bodyPr/>
        <a:lstStyle/>
        <a:p>
          <a:endParaRPr lang="en-US"/>
        </a:p>
      </dgm:t>
    </dgm:pt>
    <dgm:pt modelId="{96AFC7B4-B61A-4FB4-8B14-95A47A91594B}">
      <dgm:prSet custT="1"/>
      <dgm:spPr/>
      <dgm:t>
        <a:bodyPr/>
        <a:lstStyle/>
        <a:p>
          <a:r>
            <a:rPr lang="en-US" sz="2200"/>
            <a:t>2015</a:t>
          </a:r>
        </a:p>
        <a:p>
          <a:r>
            <a:rPr lang="en-US" sz="2200"/>
            <a:t>Mobile</a:t>
          </a:r>
          <a:endParaRPr lang="en-US" sz="2200" dirty="0"/>
        </a:p>
      </dgm:t>
    </dgm:pt>
    <dgm:pt modelId="{347C0FAB-8247-4390-8119-B64DC1327098}" type="sibTrans" cxnId="{AA048253-9071-4D59-B94A-12177BE6245D}">
      <dgm:prSet/>
      <dgm:spPr/>
      <dgm:t>
        <a:bodyPr/>
        <a:lstStyle/>
        <a:p>
          <a:endParaRPr lang="en-US"/>
        </a:p>
      </dgm:t>
    </dgm:pt>
    <dgm:pt modelId="{44B4B663-3A47-442A-85D6-278CFF856DA8}" type="parTrans" cxnId="{AA048253-9071-4D59-B94A-12177BE6245D}">
      <dgm:prSet/>
      <dgm:spPr/>
      <dgm:t>
        <a:bodyPr/>
        <a:lstStyle/>
        <a:p>
          <a:endParaRPr lang="en-US"/>
        </a:p>
      </dgm:t>
    </dgm:pt>
    <dgm:pt modelId="{85FA3393-75E7-4821-B684-A7AFC20FE8DA}">
      <dgm:prSet phldrT="[Text]" custT="1"/>
      <dgm:spPr/>
      <dgm:t>
        <a:bodyPr/>
        <a:lstStyle/>
        <a:p>
          <a:r>
            <a:rPr lang="en-US" sz="2200" dirty="0"/>
            <a:t>Early 2000s</a:t>
          </a:r>
        </a:p>
        <a:p>
          <a:r>
            <a:rPr lang="en-US" sz="2200" dirty="0"/>
            <a:t>Client side Scripting for web</a:t>
          </a:r>
        </a:p>
      </dgm:t>
    </dgm:pt>
    <dgm:pt modelId="{778E026B-8CB6-4043-B071-56030DBE0A71}" type="sibTrans" cxnId="{C02C8410-8DF6-4B31-9F57-BA651C372E6E}">
      <dgm:prSet/>
      <dgm:spPr/>
      <dgm:t>
        <a:bodyPr/>
        <a:lstStyle/>
        <a:p>
          <a:endParaRPr lang="en-US"/>
        </a:p>
      </dgm:t>
    </dgm:pt>
    <dgm:pt modelId="{5201BACA-EE8C-4456-8BCC-728E1A52B539}" type="parTrans" cxnId="{C02C8410-8DF6-4B31-9F57-BA651C372E6E}">
      <dgm:prSet/>
      <dgm:spPr/>
      <dgm:t>
        <a:bodyPr/>
        <a:lstStyle/>
        <a:p>
          <a:endParaRPr lang="en-US"/>
        </a:p>
      </dgm:t>
    </dgm:pt>
    <dgm:pt modelId="{D2FDBCAF-9A4D-4E4A-BCCB-7756B36C2876}">
      <dgm:prSet phldrT="[Text]" custT="1"/>
      <dgm:spPr/>
      <dgm:t>
        <a:bodyPr/>
        <a:lstStyle/>
        <a:p>
          <a:r>
            <a:rPr lang="en-US" sz="2200" dirty="0"/>
            <a:t>2005</a:t>
          </a:r>
        </a:p>
        <a:p>
          <a:r>
            <a:rPr lang="en-US" sz="2200" dirty="0"/>
            <a:t>Ajax, countless libraries</a:t>
          </a:r>
        </a:p>
      </dgm:t>
    </dgm:pt>
    <dgm:pt modelId="{CC5DE9ED-BE7B-4431-B7B0-57DD47E1CC46}" type="sibTrans" cxnId="{19F8A6EB-2977-4859-A369-45E1A5B80B4D}">
      <dgm:prSet/>
      <dgm:spPr/>
      <dgm:t>
        <a:bodyPr/>
        <a:lstStyle/>
        <a:p>
          <a:endParaRPr lang="en-US"/>
        </a:p>
      </dgm:t>
    </dgm:pt>
    <dgm:pt modelId="{FDD5EDE6-DAA3-428D-B870-C9F4081EF5B6}" type="parTrans" cxnId="{19F8A6EB-2977-4859-A369-45E1A5B80B4D}">
      <dgm:prSet/>
      <dgm:spPr/>
      <dgm:t>
        <a:bodyPr/>
        <a:lstStyle/>
        <a:p>
          <a:endParaRPr lang="en-US"/>
        </a:p>
      </dgm:t>
    </dgm:pt>
    <dgm:pt modelId="{5C3EEB2D-3C3B-42E9-8573-D6DA4C1A06AF}">
      <dgm:prSet custT="1"/>
      <dgm:spPr/>
      <dgm:t>
        <a:bodyPr/>
        <a:lstStyle/>
        <a:p>
          <a:r>
            <a:rPr lang="en-US" sz="2200" dirty="0"/>
            <a:t>2009</a:t>
          </a:r>
        </a:p>
        <a:p>
          <a:r>
            <a:rPr lang="en-US" sz="2200" dirty="0"/>
            <a:t>Node.js</a:t>
          </a:r>
        </a:p>
        <a:p>
          <a:r>
            <a:rPr lang="en-US" sz="2200" dirty="0"/>
            <a:t>Server side scripting</a:t>
          </a:r>
        </a:p>
      </dgm:t>
    </dgm:pt>
    <dgm:pt modelId="{3F3774A0-38E4-4188-B0D8-136CEDD866A1}" type="sibTrans" cxnId="{8B85947C-F7E3-419A-A9B0-E7346CFCD257}">
      <dgm:prSet/>
      <dgm:spPr/>
      <dgm:t>
        <a:bodyPr/>
        <a:lstStyle/>
        <a:p>
          <a:endParaRPr lang="en-US"/>
        </a:p>
      </dgm:t>
    </dgm:pt>
    <dgm:pt modelId="{959450D5-13C7-4DE6-B71D-4002956F30A4}" type="parTrans" cxnId="{8B85947C-F7E3-419A-A9B0-E7346CFCD257}">
      <dgm:prSet/>
      <dgm:spPr/>
      <dgm:t>
        <a:bodyPr/>
        <a:lstStyle/>
        <a:p>
          <a:endParaRPr lang="en-US"/>
        </a:p>
      </dgm:t>
    </dgm:pt>
    <dgm:pt modelId="{05A83C2C-A70C-429E-9324-C5E0BF1FD92B}">
      <dgm:prSet phldrT="[Text]" custT="1"/>
      <dgm:spPr/>
      <dgm:t>
        <a:bodyPr/>
        <a:lstStyle/>
        <a:p>
          <a:r>
            <a:rPr lang="en-US" sz="2300" dirty="0"/>
            <a:t>2010</a:t>
          </a:r>
        </a:p>
        <a:p>
          <a:r>
            <a:rPr lang="en-US" sz="2300" dirty="0"/>
            <a:t>SPA</a:t>
          </a:r>
        </a:p>
      </dgm:t>
    </dgm:pt>
    <dgm:pt modelId="{4F0EF17E-7566-450A-8778-881401893890}" type="sibTrans" cxnId="{687AA78C-0D9F-470B-9CBE-A007CEA5315A}">
      <dgm:prSet/>
      <dgm:spPr/>
      <dgm:t>
        <a:bodyPr/>
        <a:lstStyle/>
        <a:p>
          <a:endParaRPr lang="en-US"/>
        </a:p>
      </dgm:t>
    </dgm:pt>
    <dgm:pt modelId="{54AC2DBE-205D-4E42-8FA0-30171C3582A9}" type="parTrans" cxnId="{687AA78C-0D9F-470B-9CBE-A007CEA5315A}">
      <dgm:prSet/>
      <dgm:spPr/>
      <dgm:t>
        <a:bodyPr/>
        <a:lstStyle/>
        <a:p>
          <a:endParaRPr lang="en-US"/>
        </a:p>
      </dgm:t>
    </dgm:pt>
    <dgm:pt modelId="{75FE5CFB-DCE7-4E1F-A3A5-0CE99C0ED62F}">
      <dgm:prSet custT="1"/>
      <dgm:spPr/>
      <dgm:t>
        <a:bodyPr/>
        <a:lstStyle/>
        <a:p>
          <a:r>
            <a:rPr lang="en-US" sz="2200" dirty="0"/>
            <a:t>2013</a:t>
          </a:r>
        </a:p>
        <a:p>
          <a:r>
            <a:rPr lang="en-US" sz="2200" dirty="0"/>
            <a:t>Desktop</a:t>
          </a:r>
        </a:p>
      </dgm:t>
    </dgm:pt>
    <dgm:pt modelId="{1C3F819E-A25E-4EF9-9DFD-306E104E2B87}" type="sibTrans" cxnId="{F6DE2E91-B8EC-4B08-83A5-A940D50F30D2}">
      <dgm:prSet/>
      <dgm:spPr/>
      <dgm:t>
        <a:bodyPr/>
        <a:lstStyle/>
        <a:p>
          <a:endParaRPr lang="en-US"/>
        </a:p>
      </dgm:t>
    </dgm:pt>
    <dgm:pt modelId="{FD805C70-3BC6-4AFE-BD01-D6430F28D09A}" type="parTrans" cxnId="{F6DE2E91-B8EC-4B08-83A5-A940D50F30D2}">
      <dgm:prSet/>
      <dgm:spPr/>
      <dgm:t>
        <a:bodyPr/>
        <a:lstStyle/>
        <a:p>
          <a:endParaRPr lang="en-US"/>
        </a:p>
      </dgm:t>
    </dgm:pt>
    <dgm:pt modelId="{3C0D2C04-17F9-4A60-B622-9AD3D104E3DE}" type="pres">
      <dgm:prSet presAssocID="{630F1919-9D14-4DCA-8210-3580399873FC}" presName="rootnode" presStyleCnt="0">
        <dgm:presLayoutVars>
          <dgm:chMax/>
          <dgm:chPref/>
          <dgm:dir/>
          <dgm:animLvl val="lvl"/>
        </dgm:presLayoutVars>
      </dgm:prSet>
      <dgm:spPr/>
    </dgm:pt>
    <dgm:pt modelId="{34309853-70A0-42E9-9040-C2B9B59C4F52}" type="pres">
      <dgm:prSet presAssocID="{91D0099D-56A9-49C3-9C6C-2B1B8EBBB843}" presName="composite" presStyleCnt="0"/>
      <dgm:spPr/>
    </dgm:pt>
    <dgm:pt modelId="{6C138E15-41B7-4EBE-B431-6B5AEAEA0281}" type="pres">
      <dgm:prSet presAssocID="{91D0099D-56A9-49C3-9C6C-2B1B8EBBB843}" presName="LShape" presStyleLbl="alignNode1" presStyleIdx="0" presStyleCnt="13" custLinFactNeighborX="-62960" custLinFactNeighborY="19866"/>
      <dgm:spPr/>
    </dgm:pt>
    <dgm:pt modelId="{A580AD0B-C6BC-4DA3-A036-DFB84A1C13DA}" type="pres">
      <dgm:prSet presAssocID="{91D0099D-56A9-49C3-9C6C-2B1B8EBBB843}" presName="ParentText" presStyleLbl="revTx" presStyleIdx="0" presStyleCnt="7" custLinFactNeighborX="-52065" custLinFactNeighborY="-4622">
        <dgm:presLayoutVars>
          <dgm:chMax val="0"/>
          <dgm:chPref val="0"/>
          <dgm:bulletEnabled val="1"/>
        </dgm:presLayoutVars>
      </dgm:prSet>
      <dgm:spPr/>
    </dgm:pt>
    <dgm:pt modelId="{E8312DCA-953E-484D-A155-557ED92A7AFC}" type="pres">
      <dgm:prSet presAssocID="{91D0099D-56A9-49C3-9C6C-2B1B8EBBB843}" presName="Triangle" presStyleLbl="alignNode1" presStyleIdx="1" presStyleCnt="13" custLinFactX="-138557" custLinFactNeighborX="-200000" custLinFactNeighborY="41525"/>
      <dgm:spPr/>
    </dgm:pt>
    <dgm:pt modelId="{59C13D1C-36F2-48A6-BAFD-62C29110A571}" type="pres">
      <dgm:prSet presAssocID="{B41310C8-4033-496F-B02C-7C6B70B26F5F}" presName="sibTrans" presStyleCnt="0"/>
      <dgm:spPr/>
    </dgm:pt>
    <dgm:pt modelId="{6F99FC24-2410-4FA7-9A74-BB3C6ECE0880}" type="pres">
      <dgm:prSet presAssocID="{B41310C8-4033-496F-B02C-7C6B70B26F5F}" presName="space" presStyleCnt="0"/>
      <dgm:spPr/>
    </dgm:pt>
    <dgm:pt modelId="{5665C0E3-8A72-4346-8236-2094F1C79670}" type="pres">
      <dgm:prSet presAssocID="{85FA3393-75E7-4821-B684-A7AFC20FE8DA}" presName="composite" presStyleCnt="0"/>
      <dgm:spPr/>
    </dgm:pt>
    <dgm:pt modelId="{CCF62340-9378-48EB-B059-A8910A756854}" type="pres">
      <dgm:prSet presAssocID="{85FA3393-75E7-4821-B684-A7AFC20FE8DA}" presName="LShape" presStyleLbl="alignNode1" presStyleIdx="2" presStyleCnt="13" custLinFactNeighborX="-57670" custLinFactNeighborY="11770"/>
      <dgm:spPr/>
    </dgm:pt>
    <dgm:pt modelId="{FDE3ED86-0D2C-49C2-809C-6569C0086F6A}" type="pres">
      <dgm:prSet presAssocID="{85FA3393-75E7-4821-B684-A7AFC20FE8DA}" presName="ParentText" presStyleLbl="revTx" presStyleIdx="1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FB5E3822-B838-45DC-8DA8-C1FC3476C696}" type="pres">
      <dgm:prSet presAssocID="{85FA3393-75E7-4821-B684-A7AFC20FE8DA}" presName="Triangle" presStyleLbl="alignNode1" presStyleIdx="3" presStyleCnt="13" custLinFactX="-138557" custLinFactNeighborX="-200000" custLinFactNeighborY="41525"/>
      <dgm:spPr/>
    </dgm:pt>
    <dgm:pt modelId="{4DCF7607-0209-4180-9141-3BBE23DA6ABA}" type="pres">
      <dgm:prSet presAssocID="{778E026B-8CB6-4043-B071-56030DBE0A71}" presName="sibTrans" presStyleCnt="0"/>
      <dgm:spPr/>
    </dgm:pt>
    <dgm:pt modelId="{67CD2B78-8814-4078-9708-9F16218B250D}" type="pres">
      <dgm:prSet presAssocID="{778E026B-8CB6-4043-B071-56030DBE0A71}" presName="space" presStyleCnt="0"/>
      <dgm:spPr/>
    </dgm:pt>
    <dgm:pt modelId="{0EC21F9C-2C6A-4ADF-BAD5-84035B870352}" type="pres">
      <dgm:prSet presAssocID="{D2FDBCAF-9A4D-4E4A-BCCB-7756B36C2876}" presName="composite" presStyleCnt="0"/>
      <dgm:spPr/>
    </dgm:pt>
    <dgm:pt modelId="{3BCF7B9B-41C8-4FE7-8116-AD5AE5B8654D}" type="pres">
      <dgm:prSet presAssocID="{D2FDBCAF-9A4D-4E4A-BCCB-7756B36C2876}" presName="LShape" presStyleLbl="alignNode1" presStyleIdx="4" presStyleCnt="13" custLinFactNeighborX="-57670" custLinFactNeighborY="11770"/>
      <dgm:spPr/>
    </dgm:pt>
    <dgm:pt modelId="{D00E315B-EAEA-42E7-96FC-15FF0AC539C3}" type="pres">
      <dgm:prSet presAssocID="{D2FDBCAF-9A4D-4E4A-BCCB-7756B36C2876}" presName="ParentText" presStyleLbl="revTx" presStyleIdx="2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397C9470-518F-4B2D-8578-3AB9238B9210}" type="pres">
      <dgm:prSet presAssocID="{D2FDBCAF-9A4D-4E4A-BCCB-7756B36C2876}" presName="Triangle" presStyleLbl="alignNode1" presStyleIdx="5" presStyleCnt="13" custLinFactX="-138557" custLinFactNeighborX="-200000" custLinFactNeighborY="41525"/>
      <dgm:spPr/>
    </dgm:pt>
    <dgm:pt modelId="{5E3EEC3D-8AE9-4767-9798-E411D373512B}" type="pres">
      <dgm:prSet presAssocID="{CC5DE9ED-BE7B-4431-B7B0-57DD47E1CC46}" presName="sibTrans" presStyleCnt="0"/>
      <dgm:spPr/>
    </dgm:pt>
    <dgm:pt modelId="{6AB9BC61-E6AC-4DD5-99E1-E4B19BDAA536}" type="pres">
      <dgm:prSet presAssocID="{CC5DE9ED-BE7B-4431-B7B0-57DD47E1CC46}" presName="space" presStyleCnt="0"/>
      <dgm:spPr/>
    </dgm:pt>
    <dgm:pt modelId="{D95E74A0-3056-4769-8326-F53315977DA3}" type="pres">
      <dgm:prSet presAssocID="{5C3EEB2D-3C3B-42E9-8573-D6DA4C1A06AF}" presName="composite" presStyleCnt="0"/>
      <dgm:spPr/>
    </dgm:pt>
    <dgm:pt modelId="{3A00C496-730C-4E75-ACF7-B4BF1495F98A}" type="pres">
      <dgm:prSet presAssocID="{5C3EEB2D-3C3B-42E9-8573-D6DA4C1A06AF}" presName="LShape" presStyleLbl="alignNode1" presStyleIdx="6" presStyleCnt="13" custLinFactNeighborX="-57670" custLinFactNeighborY="11770"/>
      <dgm:spPr/>
    </dgm:pt>
    <dgm:pt modelId="{563572A8-2B68-4C85-BA04-D5656C663906}" type="pres">
      <dgm:prSet presAssocID="{5C3EEB2D-3C3B-42E9-8573-D6DA4C1A06AF}" presName="ParentText" presStyleLbl="revTx" presStyleIdx="3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C2520868-58B1-4C4A-BE33-CB4ACB94B7A0}" type="pres">
      <dgm:prSet presAssocID="{5C3EEB2D-3C3B-42E9-8573-D6DA4C1A06AF}" presName="Triangle" presStyleLbl="alignNode1" presStyleIdx="7" presStyleCnt="13" custLinFactX="-138557" custLinFactNeighborX="-200000" custLinFactNeighborY="41525"/>
      <dgm:spPr/>
    </dgm:pt>
    <dgm:pt modelId="{9FE28682-D4EE-4E76-9564-F192D78D760F}" type="pres">
      <dgm:prSet presAssocID="{3F3774A0-38E4-4188-B0D8-136CEDD866A1}" presName="sibTrans" presStyleCnt="0"/>
      <dgm:spPr/>
    </dgm:pt>
    <dgm:pt modelId="{605C02BB-DF68-430F-81B4-D427C28B03F0}" type="pres">
      <dgm:prSet presAssocID="{3F3774A0-38E4-4188-B0D8-136CEDD866A1}" presName="space" presStyleCnt="0"/>
      <dgm:spPr/>
    </dgm:pt>
    <dgm:pt modelId="{C0DB44E9-69FB-49DA-B465-350337C7674E}" type="pres">
      <dgm:prSet presAssocID="{05A83C2C-A70C-429E-9324-C5E0BF1FD92B}" presName="composite" presStyleCnt="0"/>
      <dgm:spPr/>
    </dgm:pt>
    <dgm:pt modelId="{702534E8-9EA7-4C4A-AFB6-B9095140570B}" type="pres">
      <dgm:prSet presAssocID="{05A83C2C-A70C-429E-9324-C5E0BF1FD92B}" presName="LShape" presStyleLbl="alignNode1" presStyleIdx="8" presStyleCnt="13" custLinFactNeighborX="-57670" custLinFactNeighborY="11770"/>
      <dgm:spPr/>
    </dgm:pt>
    <dgm:pt modelId="{6D1D858A-D61F-48B9-8EBC-B482E0FB6906}" type="pres">
      <dgm:prSet presAssocID="{05A83C2C-A70C-429E-9324-C5E0BF1FD92B}" presName="ParentText" presStyleLbl="revTx" presStyleIdx="4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2AB34932-E10C-479C-ABA5-B04206348898}" type="pres">
      <dgm:prSet presAssocID="{05A83C2C-A70C-429E-9324-C5E0BF1FD92B}" presName="Triangle" presStyleLbl="alignNode1" presStyleIdx="9" presStyleCnt="13" custLinFactX="-138557" custLinFactNeighborX="-200000" custLinFactNeighborY="41525"/>
      <dgm:spPr/>
    </dgm:pt>
    <dgm:pt modelId="{B9941DBA-45E3-4C5F-B9FC-6C2C975CF5BA}" type="pres">
      <dgm:prSet presAssocID="{4F0EF17E-7566-450A-8778-881401893890}" presName="sibTrans" presStyleCnt="0"/>
      <dgm:spPr/>
    </dgm:pt>
    <dgm:pt modelId="{E02DD967-5B90-4C11-9A69-D791881A0F36}" type="pres">
      <dgm:prSet presAssocID="{4F0EF17E-7566-450A-8778-881401893890}" presName="space" presStyleCnt="0"/>
      <dgm:spPr/>
    </dgm:pt>
    <dgm:pt modelId="{BEDF7117-D97C-4A76-9EA8-EC7D4FAB55B5}" type="pres">
      <dgm:prSet presAssocID="{75FE5CFB-DCE7-4E1F-A3A5-0CE99C0ED62F}" presName="composite" presStyleCnt="0"/>
      <dgm:spPr/>
    </dgm:pt>
    <dgm:pt modelId="{133A5CAE-A2C8-4F8A-AA10-F4C5B1B78751}" type="pres">
      <dgm:prSet presAssocID="{75FE5CFB-DCE7-4E1F-A3A5-0CE99C0ED62F}" presName="LShape" presStyleLbl="alignNode1" presStyleIdx="10" presStyleCnt="13" custLinFactNeighborX="-57670" custLinFactNeighborY="11770"/>
      <dgm:spPr/>
    </dgm:pt>
    <dgm:pt modelId="{80C6D01C-19A5-4903-9E26-80BCEAB1A65B}" type="pres">
      <dgm:prSet presAssocID="{75FE5CFB-DCE7-4E1F-A3A5-0CE99C0ED62F}" presName="ParentText" presStyleLbl="revTx" presStyleIdx="5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2A1B1A12-F09F-4D8E-A884-BF9B9E3CBE0A}" type="pres">
      <dgm:prSet presAssocID="{75FE5CFB-DCE7-4E1F-A3A5-0CE99C0ED62F}" presName="Triangle" presStyleLbl="alignNode1" presStyleIdx="11" presStyleCnt="13" custLinFactX="-123206" custLinFactNeighborX="-200000" custLinFactNeighborY="37227"/>
      <dgm:spPr/>
    </dgm:pt>
    <dgm:pt modelId="{94BB8DD3-0EE9-4D13-A8D2-CC177CB86FEA}" type="pres">
      <dgm:prSet presAssocID="{1C3F819E-A25E-4EF9-9DFD-306E104E2B87}" presName="sibTrans" presStyleCnt="0"/>
      <dgm:spPr/>
    </dgm:pt>
    <dgm:pt modelId="{DED09A56-0683-4FBC-97A8-5E29FF527ECC}" type="pres">
      <dgm:prSet presAssocID="{1C3F819E-A25E-4EF9-9DFD-306E104E2B87}" presName="space" presStyleCnt="0"/>
      <dgm:spPr/>
    </dgm:pt>
    <dgm:pt modelId="{19C7915A-BFED-459F-920D-D48CEBB59C1B}" type="pres">
      <dgm:prSet presAssocID="{96AFC7B4-B61A-4FB4-8B14-95A47A91594B}" presName="composite" presStyleCnt="0"/>
      <dgm:spPr/>
    </dgm:pt>
    <dgm:pt modelId="{6F6EA47B-1987-4064-B951-3C194CABF0B0}" type="pres">
      <dgm:prSet presAssocID="{96AFC7B4-B61A-4FB4-8B14-95A47A91594B}" presName="LShape" presStyleLbl="alignNode1" presStyleIdx="12" presStyleCnt="13" custLinFactNeighborX="-61180"/>
      <dgm:spPr/>
    </dgm:pt>
    <dgm:pt modelId="{3A9A6670-574F-4AA1-B32A-4B0F5D745AF8}" type="pres">
      <dgm:prSet presAssocID="{96AFC7B4-B61A-4FB4-8B14-95A47A91594B}" presName="ParentText" presStyleLbl="revTx" presStyleIdx="6" presStyleCnt="7" custLinFactNeighborX="-56591" custLinFactNeighborY="15156">
        <dgm:presLayoutVars>
          <dgm:chMax val="0"/>
          <dgm:chPref val="0"/>
          <dgm:bulletEnabled val="1"/>
        </dgm:presLayoutVars>
      </dgm:prSet>
      <dgm:spPr/>
    </dgm:pt>
  </dgm:ptLst>
  <dgm:cxnLst>
    <dgm:cxn modelId="{2CD5310D-3B98-4548-BE74-DE74BEF230AE}" type="presOf" srcId="{75FE5CFB-DCE7-4E1F-A3A5-0CE99C0ED62F}" destId="{80C6D01C-19A5-4903-9E26-80BCEAB1A65B}" srcOrd="0" destOrd="0" presId="urn:microsoft.com/office/officeart/2009/3/layout/StepUpProcess"/>
    <dgm:cxn modelId="{C02C8410-8DF6-4B31-9F57-BA651C372E6E}" srcId="{630F1919-9D14-4DCA-8210-3580399873FC}" destId="{85FA3393-75E7-4821-B684-A7AFC20FE8DA}" srcOrd="1" destOrd="0" parTransId="{5201BACA-EE8C-4456-8BCC-728E1A52B539}" sibTransId="{778E026B-8CB6-4043-B071-56030DBE0A71}"/>
    <dgm:cxn modelId="{0BF45760-6E2A-4036-81BC-A7D5217DAB48}" type="presOf" srcId="{5C3EEB2D-3C3B-42E9-8573-D6DA4C1A06AF}" destId="{563572A8-2B68-4C85-BA04-D5656C663906}" srcOrd="0" destOrd="0" presId="urn:microsoft.com/office/officeart/2009/3/layout/StepUpProcess"/>
    <dgm:cxn modelId="{930ACE49-E5C3-4633-9DE2-752D9CF0EF69}" type="presOf" srcId="{D2FDBCAF-9A4D-4E4A-BCCB-7756B36C2876}" destId="{D00E315B-EAEA-42E7-96FC-15FF0AC539C3}" srcOrd="0" destOrd="0" presId="urn:microsoft.com/office/officeart/2009/3/layout/StepUpProcess"/>
    <dgm:cxn modelId="{4532896B-0AB0-41E5-A92A-7C6AA464D04C}" type="presOf" srcId="{05A83C2C-A70C-429E-9324-C5E0BF1FD92B}" destId="{6D1D858A-D61F-48B9-8EBC-B482E0FB6906}" srcOrd="0" destOrd="0" presId="urn:microsoft.com/office/officeart/2009/3/layout/StepUpProcess"/>
    <dgm:cxn modelId="{AA048253-9071-4D59-B94A-12177BE6245D}" srcId="{630F1919-9D14-4DCA-8210-3580399873FC}" destId="{96AFC7B4-B61A-4FB4-8B14-95A47A91594B}" srcOrd="6" destOrd="0" parTransId="{44B4B663-3A47-442A-85D6-278CFF856DA8}" sibTransId="{347C0FAB-8247-4390-8119-B64DC1327098}"/>
    <dgm:cxn modelId="{D430CD7B-E92F-4267-B86E-C04BE7FEE308}" type="presOf" srcId="{85FA3393-75E7-4821-B684-A7AFC20FE8DA}" destId="{FDE3ED86-0D2C-49C2-809C-6569C0086F6A}" srcOrd="0" destOrd="0" presId="urn:microsoft.com/office/officeart/2009/3/layout/StepUpProcess"/>
    <dgm:cxn modelId="{8B85947C-F7E3-419A-A9B0-E7346CFCD257}" srcId="{630F1919-9D14-4DCA-8210-3580399873FC}" destId="{5C3EEB2D-3C3B-42E9-8573-D6DA4C1A06AF}" srcOrd="3" destOrd="0" parTransId="{959450D5-13C7-4DE6-B71D-4002956F30A4}" sibTransId="{3F3774A0-38E4-4188-B0D8-136CEDD866A1}"/>
    <dgm:cxn modelId="{687AA78C-0D9F-470B-9CBE-A007CEA5315A}" srcId="{630F1919-9D14-4DCA-8210-3580399873FC}" destId="{05A83C2C-A70C-429E-9324-C5E0BF1FD92B}" srcOrd="4" destOrd="0" parTransId="{54AC2DBE-205D-4E42-8FA0-30171C3582A9}" sibTransId="{4F0EF17E-7566-450A-8778-881401893890}"/>
    <dgm:cxn modelId="{F6DE2E91-B8EC-4B08-83A5-A940D50F30D2}" srcId="{630F1919-9D14-4DCA-8210-3580399873FC}" destId="{75FE5CFB-DCE7-4E1F-A3A5-0CE99C0ED62F}" srcOrd="5" destOrd="0" parTransId="{FD805C70-3BC6-4AFE-BD01-D6430F28D09A}" sibTransId="{1C3F819E-A25E-4EF9-9DFD-306E104E2B87}"/>
    <dgm:cxn modelId="{555D71B6-F232-488B-BD49-AEDB0B7FBC41}" srcId="{630F1919-9D14-4DCA-8210-3580399873FC}" destId="{91D0099D-56A9-49C3-9C6C-2B1B8EBBB843}" srcOrd="0" destOrd="0" parTransId="{1F486A56-2656-44E4-BC70-D0AA1D2F438E}" sibTransId="{B41310C8-4033-496F-B02C-7C6B70B26F5F}"/>
    <dgm:cxn modelId="{EECEFEB7-3EB4-48DC-AAC7-FBC7C39C9514}" type="presOf" srcId="{91D0099D-56A9-49C3-9C6C-2B1B8EBBB843}" destId="{A580AD0B-C6BC-4DA3-A036-DFB84A1C13DA}" srcOrd="0" destOrd="0" presId="urn:microsoft.com/office/officeart/2009/3/layout/StepUpProcess"/>
    <dgm:cxn modelId="{7A5A10C2-5716-4891-8E5F-43BB1A8D209E}" type="presOf" srcId="{96AFC7B4-B61A-4FB4-8B14-95A47A91594B}" destId="{3A9A6670-574F-4AA1-B32A-4B0F5D745AF8}" srcOrd="0" destOrd="0" presId="urn:microsoft.com/office/officeart/2009/3/layout/StepUpProcess"/>
    <dgm:cxn modelId="{2A7AF5CC-4366-411D-B407-433DDE5183F8}" type="presOf" srcId="{630F1919-9D14-4DCA-8210-3580399873FC}" destId="{3C0D2C04-17F9-4A60-B622-9AD3D104E3DE}" srcOrd="0" destOrd="0" presId="urn:microsoft.com/office/officeart/2009/3/layout/StepUpProcess"/>
    <dgm:cxn modelId="{19F8A6EB-2977-4859-A369-45E1A5B80B4D}" srcId="{630F1919-9D14-4DCA-8210-3580399873FC}" destId="{D2FDBCAF-9A4D-4E4A-BCCB-7756B36C2876}" srcOrd="2" destOrd="0" parTransId="{FDD5EDE6-DAA3-428D-B870-C9F4081EF5B6}" sibTransId="{CC5DE9ED-BE7B-4431-B7B0-57DD47E1CC46}"/>
    <dgm:cxn modelId="{1F685BA8-553C-4614-900B-05AE85C2F4C2}" type="presParOf" srcId="{3C0D2C04-17F9-4A60-B622-9AD3D104E3DE}" destId="{34309853-70A0-42E9-9040-C2B9B59C4F52}" srcOrd="0" destOrd="0" presId="urn:microsoft.com/office/officeart/2009/3/layout/StepUpProcess"/>
    <dgm:cxn modelId="{5E5BD89D-004B-4861-980D-754838D44AA1}" type="presParOf" srcId="{34309853-70A0-42E9-9040-C2B9B59C4F52}" destId="{6C138E15-41B7-4EBE-B431-6B5AEAEA0281}" srcOrd="0" destOrd="0" presId="urn:microsoft.com/office/officeart/2009/3/layout/StepUpProcess"/>
    <dgm:cxn modelId="{12106662-B260-4B7A-A692-85917EE19730}" type="presParOf" srcId="{34309853-70A0-42E9-9040-C2B9B59C4F52}" destId="{A580AD0B-C6BC-4DA3-A036-DFB84A1C13DA}" srcOrd="1" destOrd="0" presId="urn:microsoft.com/office/officeart/2009/3/layout/StepUpProcess"/>
    <dgm:cxn modelId="{60811D06-7E45-4B0F-B81B-CC7435B1FBDE}" type="presParOf" srcId="{34309853-70A0-42E9-9040-C2B9B59C4F52}" destId="{E8312DCA-953E-484D-A155-557ED92A7AFC}" srcOrd="2" destOrd="0" presId="urn:microsoft.com/office/officeart/2009/3/layout/StepUpProcess"/>
    <dgm:cxn modelId="{201BF0FF-2790-4FF3-97A1-783768866BA3}" type="presParOf" srcId="{3C0D2C04-17F9-4A60-B622-9AD3D104E3DE}" destId="{59C13D1C-36F2-48A6-BAFD-62C29110A571}" srcOrd="1" destOrd="0" presId="urn:microsoft.com/office/officeart/2009/3/layout/StepUpProcess"/>
    <dgm:cxn modelId="{0EA1C405-7CD9-4331-A214-7C3ACCF9DCD8}" type="presParOf" srcId="{59C13D1C-36F2-48A6-BAFD-62C29110A571}" destId="{6F99FC24-2410-4FA7-9A74-BB3C6ECE0880}" srcOrd="0" destOrd="0" presId="urn:microsoft.com/office/officeart/2009/3/layout/StepUpProcess"/>
    <dgm:cxn modelId="{24535FB0-1F27-4958-A164-4D23124CD4A3}" type="presParOf" srcId="{3C0D2C04-17F9-4A60-B622-9AD3D104E3DE}" destId="{5665C0E3-8A72-4346-8236-2094F1C79670}" srcOrd="2" destOrd="0" presId="urn:microsoft.com/office/officeart/2009/3/layout/StepUpProcess"/>
    <dgm:cxn modelId="{86A5AAAC-D603-436F-B13C-9E056BC8711F}" type="presParOf" srcId="{5665C0E3-8A72-4346-8236-2094F1C79670}" destId="{CCF62340-9378-48EB-B059-A8910A756854}" srcOrd="0" destOrd="0" presId="urn:microsoft.com/office/officeart/2009/3/layout/StepUpProcess"/>
    <dgm:cxn modelId="{C46CF596-B06D-4CB4-AD8F-ADA1C4C5595B}" type="presParOf" srcId="{5665C0E3-8A72-4346-8236-2094F1C79670}" destId="{FDE3ED86-0D2C-49C2-809C-6569C0086F6A}" srcOrd="1" destOrd="0" presId="urn:microsoft.com/office/officeart/2009/3/layout/StepUpProcess"/>
    <dgm:cxn modelId="{459757AE-2B5E-4653-A07B-7AADF62EFEC6}" type="presParOf" srcId="{5665C0E3-8A72-4346-8236-2094F1C79670}" destId="{FB5E3822-B838-45DC-8DA8-C1FC3476C696}" srcOrd="2" destOrd="0" presId="urn:microsoft.com/office/officeart/2009/3/layout/StepUpProcess"/>
    <dgm:cxn modelId="{7438CB65-E464-4C02-9187-91B7C900CF49}" type="presParOf" srcId="{3C0D2C04-17F9-4A60-B622-9AD3D104E3DE}" destId="{4DCF7607-0209-4180-9141-3BBE23DA6ABA}" srcOrd="3" destOrd="0" presId="urn:microsoft.com/office/officeart/2009/3/layout/StepUpProcess"/>
    <dgm:cxn modelId="{B252F8C2-476F-4693-8F09-2FF7297D80A5}" type="presParOf" srcId="{4DCF7607-0209-4180-9141-3BBE23DA6ABA}" destId="{67CD2B78-8814-4078-9708-9F16218B250D}" srcOrd="0" destOrd="0" presId="urn:microsoft.com/office/officeart/2009/3/layout/StepUpProcess"/>
    <dgm:cxn modelId="{5DE8457B-54F5-4BFD-94F2-C7B2C3783B9A}" type="presParOf" srcId="{3C0D2C04-17F9-4A60-B622-9AD3D104E3DE}" destId="{0EC21F9C-2C6A-4ADF-BAD5-84035B870352}" srcOrd="4" destOrd="0" presId="urn:microsoft.com/office/officeart/2009/3/layout/StepUpProcess"/>
    <dgm:cxn modelId="{ED027209-5540-46F0-8E59-41639D6310AD}" type="presParOf" srcId="{0EC21F9C-2C6A-4ADF-BAD5-84035B870352}" destId="{3BCF7B9B-41C8-4FE7-8116-AD5AE5B8654D}" srcOrd="0" destOrd="0" presId="urn:microsoft.com/office/officeart/2009/3/layout/StepUpProcess"/>
    <dgm:cxn modelId="{26E841AB-EC7F-47B0-8ECD-29DAD350625F}" type="presParOf" srcId="{0EC21F9C-2C6A-4ADF-BAD5-84035B870352}" destId="{D00E315B-EAEA-42E7-96FC-15FF0AC539C3}" srcOrd="1" destOrd="0" presId="urn:microsoft.com/office/officeart/2009/3/layout/StepUpProcess"/>
    <dgm:cxn modelId="{DB5E8E73-07D5-4F07-936F-D0018C41DAB7}" type="presParOf" srcId="{0EC21F9C-2C6A-4ADF-BAD5-84035B870352}" destId="{397C9470-518F-4B2D-8578-3AB9238B9210}" srcOrd="2" destOrd="0" presId="urn:microsoft.com/office/officeart/2009/3/layout/StepUpProcess"/>
    <dgm:cxn modelId="{399F8483-2AB9-4B96-BBEB-D4849367C161}" type="presParOf" srcId="{3C0D2C04-17F9-4A60-B622-9AD3D104E3DE}" destId="{5E3EEC3D-8AE9-4767-9798-E411D373512B}" srcOrd="5" destOrd="0" presId="urn:microsoft.com/office/officeart/2009/3/layout/StepUpProcess"/>
    <dgm:cxn modelId="{09180EE6-6D98-44EC-9B55-A817EE4D1078}" type="presParOf" srcId="{5E3EEC3D-8AE9-4767-9798-E411D373512B}" destId="{6AB9BC61-E6AC-4DD5-99E1-E4B19BDAA536}" srcOrd="0" destOrd="0" presId="urn:microsoft.com/office/officeart/2009/3/layout/StepUpProcess"/>
    <dgm:cxn modelId="{53FE95A6-AAC6-4345-8E28-8C31EBAEB0D9}" type="presParOf" srcId="{3C0D2C04-17F9-4A60-B622-9AD3D104E3DE}" destId="{D95E74A0-3056-4769-8326-F53315977DA3}" srcOrd="6" destOrd="0" presId="urn:microsoft.com/office/officeart/2009/3/layout/StepUpProcess"/>
    <dgm:cxn modelId="{AF186B1D-B3DA-4499-AC1E-4F2ED668AC02}" type="presParOf" srcId="{D95E74A0-3056-4769-8326-F53315977DA3}" destId="{3A00C496-730C-4E75-ACF7-B4BF1495F98A}" srcOrd="0" destOrd="0" presId="urn:microsoft.com/office/officeart/2009/3/layout/StepUpProcess"/>
    <dgm:cxn modelId="{EDD4A588-97F1-497A-9562-7E25F3AD6E64}" type="presParOf" srcId="{D95E74A0-3056-4769-8326-F53315977DA3}" destId="{563572A8-2B68-4C85-BA04-D5656C663906}" srcOrd="1" destOrd="0" presId="urn:microsoft.com/office/officeart/2009/3/layout/StepUpProcess"/>
    <dgm:cxn modelId="{6A44F02E-8553-4981-A8D9-E48F040A6AD6}" type="presParOf" srcId="{D95E74A0-3056-4769-8326-F53315977DA3}" destId="{C2520868-58B1-4C4A-BE33-CB4ACB94B7A0}" srcOrd="2" destOrd="0" presId="urn:microsoft.com/office/officeart/2009/3/layout/StepUpProcess"/>
    <dgm:cxn modelId="{0F9DEAEB-4BF4-454D-96DB-83FA133E4DB5}" type="presParOf" srcId="{3C0D2C04-17F9-4A60-B622-9AD3D104E3DE}" destId="{9FE28682-D4EE-4E76-9564-F192D78D760F}" srcOrd="7" destOrd="0" presId="urn:microsoft.com/office/officeart/2009/3/layout/StepUpProcess"/>
    <dgm:cxn modelId="{FA521D4E-C92B-4DB2-A18D-D91318A72245}" type="presParOf" srcId="{9FE28682-D4EE-4E76-9564-F192D78D760F}" destId="{605C02BB-DF68-430F-81B4-D427C28B03F0}" srcOrd="0" destOrd="0" presId="urn:microsoft.com/office/officeart/2009/3/layout/StepUpProcess"/>
    <dgm:cxn modelId="{857D7F8F-14B5-4E9B-BF7B-241DD7E21289}" type="presParOf" srcId="{3C0D2C04-17F9-4A60-B622-9AD3D104E3DE}" destId="{C0DB44E9-69FB-49DA-B465-350337C7674E}" srcOrd="8" destOrd="0" presId="urn:microsoft.com/office/officeart/2009/3/layout/StepUpProcess"/>
    <dgm:cxn modelId="{CC579885-CBE0-4B8B-B755-BDEC3FFABB47}" type="presParOf" srcId="{C0DB44E9-69FB-49DA-B465-350337C7674E}" destId="{702534E8-9EA7-4C4A-AFB6-B9095140570B}" srcOrd="0" destOrd="0" presId="urn:microsoft.com/office/officeart/2009/3/layout/StepUpProcess"/>
    <dgm:cxn modelId="{ED42F1B7-19FE-48C6-8B49-A9BC9AA8837A}" type="presParOf" srcId="{C0DB44E9-69FB-49DA-B465-350337C7674E}" destId="{6D1D858A-D61F-48B9-8EBC-B482E0FB6906}" srcOrd="1" destOrd="0" presId="urn:microsoft.com/office/officeart/2009/3/layout/StepUpProcess"/>
    <dgm:cxn modelId="{5363C587-B161-4D51-AE6A-50F3773E3117}" type="presParOf" srcId="{C0DB44E9-69FB-49DA-B465-350337C7674E}" destId="{2AB34932-E10C-479C-ABA5-B04206348898}" srcOrd="2" destOrd="0" presId="urn:microsoft.com/office/officeart/2009/3/layout/StepUpProcess"/>
    <dgm:cxn modelId="{D1DDB5A1-50A4-47C1-8624-9AA67C62C68E}" type="presParOf" srcId="{3C0D2C04-17F9-4A60-B622-9AD3D104E3DE}" destId="{B9941DBA-45E3-4C5F-B9FC-6C2C975CF5BA}" srcOrd="9" destOrd="0" presId="urn:microsoft.com/office/officeart/2009/3/layout/StepUpProcess"/>
    <dgm:cxn modelId="{BA16C680-2033-4E6B-AA3C-403D58FF9FAD}" type="presParOf" srcId="{B9941DBA-45E3-4C5F-B9FC-6C2C975CF5BA}" destId="{E02DD967-5B90-4C11-9A69-D791881A0F36}" srcOrd="0" destOrd="0" presId="urn:microsoft.com/office/officeart/2009/3/layout/StepUpProcess"/>
    <dgm:cxn modelId="{55BFE4E0-A3B2-4308-AFAA-E73088C8A297}" type="presParOf" srcId="{3C0D2C04-17F9-4A60-B622-9AD3D104E3DE}" destId="{BEDF7117-D97C-4A76-9EA8-EC7D4FAB55B5}" srcOrd="10" destOrd="0" presId="urn:microsoft.com/office/officeart/2009/3/layout/StepUpProcess"/>
    <dgm:cxn modelId="{680936A6-36F6-475F-AA71-7FC33B4B8E1D}" type="presParOf" srcId="{BEDF7117-D97C-4A76-9EA8-EC7D4FAB55B5}" destId="{133A5CAE-A2C8-4F8A-AA10-F4C5B1B78751}" srcOrd="0" destOrd="0" presId="urn:microsoft.com/office/officeart/2009/3/layout/StepUpProcess"/>
    <dgm:cxn modelId="{BAF32A7E-FC35-4CC2-98D5-A3E2E4D36EB7}" type="presParOf" srcId="{BEDF7117-D97C-4A76-9EA8-EC7D4FAB55B5}" destId="{80C6D01C-19A5-4903-9E26-80BCEAB1A65B}" srcOrd="1" destOrd="0" presId="urn:microsoft.com/office/officeart/2009/3/layout/StepUpProcess"/>
    <dgm:cxn modelId="{D47CEA4B-D127-41D1-8504-7372AC29C4AE}" type="presParOf" srcId="{BEDF7117-D97C-4A76-9EA8-EC7D4FAB55B5}" destId="{2A1B1A12-F09F-4D8E-A884-BF9B9E3CBE0A}" srcOrd="2" destOrd="0" presId="urn:microsoft.com/office/officeart/2009/3/layout/StepUpProcess"/>
    <dgm:cxn modelId="{B1D5B20A-05E7-40FD-8E4A-5929C4BBF62D}" type="presParOf" srcId="{3C0D2C04-17F9-4A60-B622-9AD3D104E3DE}" destId="{94BB8DD3-0EE9-4D13-A8D2-CC177CB86FEA}" srcOrd="11" destOrd="0" presId="urn:microsoft.com/office/officeart/2009/3/layout/StepUpProcess"/>
    <dgm:cxn modelId="{C3E9BAC7-B636-4DFD-A9F4-A398F04E1456}" type="presParOf" srcId="{94BB8DD3-0EE9-4D13-A8D2-CC177CB86FEA}" destId="{DED09A56-0683-4FBC-97A8-5E29FF527ECC}" srcOrd="0" destOrd="0" presId="urn:microsoft.com/office/officeart/2009/3/layout/StepUpProcess"/>
    <dgm:cxn modelId="{BB17A199-F84C-4FA1-B4C7-26EC8606C394}" type="presParOf" srcId="{3C0D2C04-17F9-4A60-B622-9AD3D104E3DE}" destId="{19C7915A-BFED-459F-920D-D48CEBB59C1B}" srcOrd="12" destOrd="0" presId="urn:microsoft.com/office/officeart/2009/3/layout/StepUpProcess"/>
    <dgm:cxn modelId="{0E89BCDC-8AD1-4F99-B215-FF0EFC72C07D}" type="presParOf" srcId="{19C7915A-BFED-459F-920D-D48CEBB59C1B}" destId="{6F6EA47B-1987-4064-B951-3C194CABF0B0}" srcOrd="0" destOrd="0" presId="urn:microsoft.com/office/officeart/2009/3/layout/StepUpProcess"/>
    <dgm:cxn modelId="{ABF79C9F-548B-46DE-B9C1-97E546D13F70}" type="presParOf" srcId="{19C7915A-BFED-459F-920D-D48CEBB59C1B}" destId="{3A9A6670-574F-4AA1-B32A-4B0F5D745AF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0F1919-9D14-4DCA-8210-3580399873FC}" type="doc">
      <dgm:prSet loTypeId="urn:microsoft.com/office/officeart/2009/3/layout/StepUpProcess" loCatId="process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D0099D-56A9-49C3-9C6C-2B1B8EBBB843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sz="2000" dirty="0"/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dirty="0"/>
            <a:t>1995</a:t>
          </a:r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dirty="0"/>
            <a:t>JavaScript created by Netscape</a:t>
          </a:r>
        </a:p>
        <a:p>
          <a:pPr marL="0" lvl="0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dirty="0"/>
        </a:p>
      </dgm:t>
    </dgm:pt>
    <dgm:pt modelId="{1F486A56-2656-44E4-BC70-D0AA1D2F438E}" type="parTrans" cxnId="{555D71B6-F232-488B-BD49-AEDB0B7FBC41}">
      <dgm:prSet/>
      <dgm:spPr/>
      <dgm:t>
        <a:bodyPr/>
        <a:lstStyle/>
        <a:p>
          <a:endParaRPr lang="en-US"/>
        </a:p>
      </dgm:t>
    </dgm:pt>
    <dgm:pt modelId="{B41310C8-4033-496F-B02C-7C6B70B26F5F}" type="sibTrans" cxnId="{555D71B6-F232-488B-BD49-AEDB0B7FBC41}">
      <dgm:prSet/>
      <dgm:spPr/>
      <dgm:t>
        <a:bodyPr/>
        <a:lstStyle/>
        <a:p>
          <a:endParaRPr lang="en-US"/>
        </a:p>
      </dgm:t>
    </dgm:pt>
    <dgm:pt modelId="{96AFC7B4-B61A-4FB4-8B14-95A47A91594B}">
      <dgm:prSet custT="1"/>
      <dgm:spPr/>
      <dgm:t>
        <a:bodyPr/>
        <a:lstStyle/>
        <a:p>
          <a:r>
            <a:rPr lang="en-US" sz="2200"/>
            <a:t>2015</a:t>
          </a:r>
        </a:p>
        <a:p>
          <a:r>
            <a:rPr lang="en-US" sz="2200"/>
            <a:t>Mobile</a:t>
          </a:r>
          <a:endParaRPr lang="en-US" sz="2200" dirty="0"/>
        </a:p>
      </dgm:t>
    </dgm:pt>
    <dgm:pt modelId="{347C0FAB-8247-4390-8119-B64DC1327098}" type="sibTrans" cxnId="{AA048253-9071-4D59-B94A-12177BE6245D}">
      <dgm:prSet/>
      <dgm:spPr/>
      <dgm:t>
        <a:bodyPr/>
        <a:lstStyle/>
        <a:p>
          <a:endParaRPr lang="en-US"/>
        </a:p>
      </dgm:t>
    </dgm:pt>
    <dgm:pt modelId="{44B4B663-3A47-442A-85D6-278CFF856DA8}" type="parTrans" cxnId="{AA048253-9071-4D59-B94A-12177BE6245D}">
      <dgm:prSet/>
      <dgm:spPr/>
      <dgm:t>
        <a:bodyPr/>
        <a:lstStyle/>
        <a:p>
          <a:endParaRPr lang="en-US"/>
        </a:p>
      </dgm:t>
    </dgm:pt>
    <dgm:pt modelId="{85FA3393-75E7-4821-B684-A7AFC20FE8DA}">
      <dgm:prSet phldrT="[Text]" custT="1"/>
      <dgm:spPr/>
      <dgm:t>
        <a:bodyPr/>
        <a:lstStyle/>
        <a:p>
          <a:r>
            <a:rPr lang="en-US" sz="2200" dirty="0"/>
            <a:t>Early 2000s</a:t>
          </a:r>
        </a:p>
        <a:p>
          <a:r>
            <a:rPr lang="en-US" sz="2200" dirty="0"/>
            <a:t>Client side Scripting for web</a:t>
          </a:r>
        </a:p>
      </dgm:t>
    </dgm:pt>
    <dgm:pt modelId="{778E026B-8CB6-4043-B071-56030DBE0A71}" type="sibTrans" cxnId="{C02C8410-8DF6-4B31-9F57-BA651C372E6E}">
      <dgm:prSet/>
      <dgm:spPr/>
      <dgm:t>
        <a:bodyPr/>
        <a:lstStyle/>
        <a:p>
          <a:endParaRPr lang="en-US"/>
        </a:p>
      </dgm:t>
    </dgm:pt>
    <dgm:pt modelId="{5201BACA-EE8C-4456-8BCC-728E1A52B539}" type="parTrans" cxnId="{C02C8410-8DF6-4B31-9F57-BA651C372E6E}">
      <dgm:prSet/>
      <dgm:spPr/>
      <dgm:t>
        <a:bodyPr/>
        <a:lstStyle/>
        <a:p>
          <a:endParaRPr lang="en-US"/>
        </a:p>
      </dgm:t>
    </dgm:pt>
    <dgm:pt modelId="{D2FDBCAF-9A4D-4E4A-BCCB-7756B36C2876}">
      <dgm:prSet phldrT="[Text]" custT="1"/>
      <dgm:spPr/>
      <dgm:t>
        <a:bodyPr/>
        <a:lstStyle/>
        <a:p>
          <a:r>
            <a:rPr lang="en-US" sz="2200" dirty="0"/>
            <a:t>2005</a:t>
          </a:r>
        </a:p>
        <a:p>
          <a:r>
            <a:rPr lang="en-US" sz="2200" dirty="0"/>
            <a:t>Ajax, countless libraries</a:t>
          </a:r>
        </a:p>
      </dgm:t>
    </dgm:pt>
    <dgm:pt modelId="{CC5DE9ED-BE7B-4431-B7B0-57DD47E1CC46}" type="sibTrans" cxnId="{19F8A6EB-2977-4859-A369-45E1A5B80B4D}">
      <dgm:prSet/>
      <dgm:spPr/>
      <dgm:t>
        <a:bodyPr/>
        <a:lstStyle/>
        <a:p>
          <a:endParaRPr lang="en-US"/>
        </a:p>
      </dgm:t>
    </dgm:pt>
    <dgm:pt modelId="{FDD5EDE6-DAA3-428D-B870-C9F4081EF5B6}" type="parTrans" cxnId="{19F8A6EB-2977-4859-A369-45E1A5B80B4D}">
      <dgm:prSet/>
      <dgm:spPr/>
      <dgm:t>
        <a:bodyPr/>
        <a:lstStyle/>
        <a:p>
          <a:endParaRPr lang="en-US"/>
        </a:p>
      </dgm:t>
    </dgm:pt>
    <dgm:pt modelId="{5C3EEB2D-3C3B-42E9-8573-D6DA4C1A06AF}">
      <dgm:prSet custT="1"/>
      <dgm:spPr/>
      <dgm:t>
        <a:bodyPr/>
        <a:lstStyle/>
        <a:p>
          <a:r>
            <a:rPr lang="en-US" sz="2200" dirty="0"/>
            <a:t>2009</a:t>
          </a:r>
        </a:p>
        <a:p>
          <a:r>
            <a:rPr lang="en-US" sz="2200" dirty="0"/>
            <a:t>Node.js</a:t>
          </a:r>
        </a:p>
        <a:p>
          <a:r>
            <a:rPr lang="en-US" sz="2200" dirty="0"/>
            <a:t>Server side scripting</a:t>
          </a:r>
        </a:p>
      </dgm:t>
    </dgm:pt>
    <dgm:pt modelId="{3F3774A0-38E4-4188-B0D8-136CEDD866A1}" type="sibTrans" cxnId="{8B85947C-F7E3-419A-A9B0-E7346CFCD257}">
      <dgm:prSet/>
      <dgm:spPr/>
      <dgm:t>
        <a:bodyPr/>
        <a:lstStyle/>
        <a:p>
          <a:endParaRPr lang="en-US"/>
        </a:p>
      </dgm:t>
    </dgm:pt>
    <dgm:pt modelId="{959450D5-13C7-4DE6-B71D-4002956F30A4}" type="parTrans" cxnId="{8B85947C-F7E3-419A-A9B0-E7346CFCD257}">
      <dgm:prSet/>
      <dgm:spPr/>
      <dgm:t>
        <a:bodyPr/>
        <a:lstStyle/>
        <a:p>
          <a:endParaRPr lang="en-US"/>
        </a:p>
      </dgm:t>
    </dgm:pt>
    <dgm:pt modelId="{05A83C2C-A70C-429E-9324-C5E0BF1FD92B}">
      <dgm:prSet phldrT="[Text]" custT="1"/>
      <dgm:spPr/>
      <dgm:t>
        <a:bodyPr/>
        <a:lstStyle/>
        <a:p>
          <a:r>
            <a:rPr lang="en-US" sz="2300" dirty="0"/>
            <a:t>2010</a:t>
          </a:r>
        </a:p>
        <a:p>
          <a:r>
            <a:rPr lang="en-US" sz="2300" dirty="0"/>
            <a:t>SPA</a:t>
          </a:r>
        </a:p>
      </dgm:t>
    </dgm:pt>
    <dgm:pt modelId="{4F0EF17E-7566-450A-8778-881401893890}" type="sibTrans" cxnId="{687AA78C-0D9F-470B-9CBE-A007CEA5315A}">
      <dgm:prSet/>
      <dgm:spPr/>
      <dgm:t>
        <a:bodyPr/>
        <a:lstStyle/>
        <a:p>
          <a:endParaRPr lang="en-US"/>
        </a:p>
      </dgm:t>
    </dgm:pt>
    <dgm:pt modelId="{54AC2DBE-205D-4E42-8FA0-30171C3582A9}" type="parTrans" cxnId="{687AA78C-0D9F-470B-9CBE-A007CEA5315A}">
      <dgm:prSet/>
      <dgm:spPr/>
      <dgm:t>
        <a:bodyPr/>
        <a:lstStyle/>
        <a:p>
          <a:endParaRPr lang="en-US"/>
        </a:p>
      </dgm:t>
    </dgm:pt>
    <dgm:pt modelId="{75FE5CFB-DCE7-4E1F-A3A5-0CE99C0ED62F}">
      <dgm:prSet custT="1"/>
      <dgm:spPr/>
      <dgm:t>
        <a:bodyPr/>
        <a:lstStyle/>
        <a:p>
          <a:r>
            <a:rPr lang="en-US" sz="2200" dirty="0"/>
            <a:t>2013</a:t>
          </a:r>
        </a:p>
        <a:p>
          <a:r>
            <a:rPr lang="en-US" sz="2200" dirty="0"/>
            <a:t>Desktop</a:t>
          </a:r>
        </a:p>
      </dgm:t>
    </dgm:pt>
    <dgm:pt modelId="{1C3F819E-A25E-4EF9-9DFD-306E104E2B87}" type="sibTrans" cxnId="{F6DE2E91-B8EC-4B08-83A5-A940D50F30D2}">
      <dgm:prSet/>
      <dgm:spPr/>
      <dgm:t>
        <a:bodyPr/>
        <a:lstStyle/>
        <a:p>
          <a:endParaRPr lang="en-US"/>
        </a:p>
      </dgm:t>
    </dgm:pt>
    <dgm:pt modelId="{FD805C70-3BC6-4AFE-BD01-D6430F28D09A}" type="parTrans" cxnId="{F6DE2E91-B8EC-4B08-83A5-A940D50F30D2}">
      <dgm:prSet/>
      <dgm:spPr/>
      <dgm:t>
        <a:bodyPr/>
        <a:lstStyle/>
        <a:p>
          <a:endParaRPr lang="en-US"/>
        </a:p>
      </dgm:t>
    </dgm:pt>
    <dgm:pt modelId="{3C0D2C04-17F9-4A60-B622-9AD3D104E3DE}" type="pres">
      <dgm:prSet presAssocID="{630F1919-9D14-4DCA-8210-3580399873FC}" presName="rootnode" presStyleCnt="0">
        <dgm:presLayoutVars>
          <dgm:chMax/>
          <dgm:chPref/>
          <dgm:dir/>
          <dgm:animLvl val="lvl"/>
        </dgm:presLayoutVars>
      </dgm:prSet>
      <dgm:spPr/>
    </dgm:pt>
    <dgm:pt modelId="{34309853-70A0-42E9-9040-C2B9B59C4F52}" type="pres">
      <dgm:prSet presAssocID="{91D0099D-56A9-49C3-9C6C-2B1B8EBBB843}" presName="composite" presStyleCnt="0"/>
      <dgm:spPr/>
    </dgm:pt>
    <dgm:pt modelId="{6C138E15-41B7-4EBE-B431-6B5AEAEA0281}" type="pres">
      <dgm:prSet presAssocID="{91D0099D-56A9-49C3-9C6C-2B1B8EBBB843}" presName="LShape" presStyleLbl="alignNode1" presStyleIdx="0" presStyleCnt="13" custLinFactNeighborX="-62960" custLinFactNeighborY="19866"/>
      <dgm:spPr/>
    </dgm:pt>
    <dgm:pt modelId="{A580AD0B-C6BC-4DA3-A036-DFB84A1C13DA}" type="pres">
      <dgm:prSet presAssocID="{91D0099D-56A9-49C3-9C6C-2B1B8EBBB843}" presName="ParentText" presStyleLbl="revTx" presStyleIdx="0" presStyleCnt="7" custLinFactNeighborX="-52065" custLinFactNeighborY="-4622">
        <dgm:presLayoutVars>
          <dgm:chMax val="0"/>
          <dgm:chPref val="0"/>
          <dgm:bulletEnabled val="1"/>
        </dgm:presLayoutVars>
      </dgm:prSet>
      <dgm:spPr/>
    </dgm:pt>
    <dgm:pt modelId="{E8312DCA-953E-484D-A155-557ED92A7AFC}" type="pres">
      <dgm:prSet presAssocID="{91D0099D-56A9-49C3-9C6C-2B1B8EBBB843}" presName="Triangle" presStyleLbl="alignNode1" presStyleIdx="1" presStyleCnt="13" custLinFactX="-138557" custLinFactNeighborX="-200000" custLinFactNeighborY="41525"/>
      <dgm:spPr/>
    </dgm:pt>
    <dgm:pt modelId="{59C13D1C-36F2-48A6-BAFD-62C29110A571}" type="pres">
      <dgm:prSet presAssocID="{B41310C8-4033-496F-B02C-7C6B70B26F5F}" presName="sibTrans" presStyleCnt="0"/>
      <dgm:spPr/>
    </dgm:pt>
    <dgm:pt modelId="{6F99FC24-2410-4FA7-9A74-BB3C6ECE0880}" type="pres">
      <dgm:prSet presAssocID="{B41310C8-4033-496F-B02C-7C6B70B26F5F}" presName="space" presStyleCnt="0"/>
      <dgm:spPr/>
    </dgm:pt>
    <dgm:pt modelId="{5665C0E3-8A72-4346-8236-2094F1C79670}" type="pres">
      <dgm:prSet presAssocID="{85FA3393-75E7-4821-B684-A7AFC20FE8DA}" presName="composite" presStyleCnt="0"/>
      <dgm:spPr/>
    </dgm:pt>
    <dgm:pt modelId="{CCF62340-9378-48EB-B059-A8910A756854}" type="pres">
      <dgm:prSet presAssocID="{85FA3393-75E7-4821-B684-A7AFC20FE8DA}" presName="LShape" presStyleLbl="alignNode1" presStyleIdx="2" presStyleCnt="13" custLinFactNeighborX="-57670" custLinFactNeighborY="11770"/>
      <dgm:spPr/>
    </dgm:pt>
    <dgm:pt modelId="{FDE3ED86-0D2C-49C2-809C-6569C0086F6A}" type="pres">
      <dgm:prSet presAssocID="{85FA3393-75E7-4821-B684-A7AFC20FE8DA}" presName="ParentText" presStyleLbl="revTx" presStyleIdx="1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FB5E3822-B838-45DC-8DA8-C1FC3476C696}" type="pres">
      <dgm:prSet presAssocID="{85FA3393-75E7-4821-B684-A7AFC20FE8DA}" presName="Triangle" presStyleLbl="alignNode1" presStyleIdx="3" presStyleCnt="13" custLinFactX="-138557" custLinFactNeighborX="-200000" custLinFactNeighborY="41525"/>
      <dgm:spPr/>
    </dgm:pt>
    <dgm:pt modelId="{4DCF7607-0209-4180-9141-3BBE23DA6ABA}" type="pres">
      <dgm:prSet presAssocID="{778E026B-8CB6-4043-B071-56030DBE0A71}" presName="sibTrans" presStyleCnt="0"/>
      <dgm:spPr/>
    </dgm:pt>
    <dgm:pt modelId="{67CD2B78-8814-4078-9708-9F16218B250D}" type="pres">
      <dgm:prSet presAssocID="{778E026B-8CB6-4043-B071-56030DBE0A71}" presName="space" presStyleCnt="0"/>
      <dgm:spPr/>
    </dgm:pt>
    <dgm:pt modelId="{0EC21F9C-2C6A-4ADF-BAD5-84035B870352}" type="pres">
      <dgm:prSet presAssocID="{D2FDBCAF-9A4D-4E4A-BCCB-7756B36C2876}" presName="composite" presStyleCnt="0"/>
      <dgm:spPr/>
    </dgm:pt>
    <dgm:pt modelId="{3BCF7B9B-41C8-4FE7-8116-AD5AE5B8654D}" type="pres">
      <dgm:prSet presAssocID="{D2FDBCAF-9A4D-4E4A-BCCB-7756B36C2876}" presName="LShape" presStyleLbl="alignNode1" presStyleIdx="4" presStyleCnt="13" custLinFactNeighborX="-57670" custLinFactNeighborY="11770"/>
      <dgm:spPr/>
    </dgm:pt>
    <dgm:pt modelId="{D00E315B-EAEA-42E7-96FC-15FF0AC539C3}" type="pres">
      <dgm:prSet presAssocID="{D2FDBCAF-9A4D-4E4A-BCCB-7756B36C2876}" presName="ParentText" presStyleLbl="revTx" presStyleIdx="2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397C9470-518F-4B2D-8578-3AB9238B9210}" type="pres">
      <dgm:prSet presAssocID="{D2FDBCAF-9A4D-4E4A-BCCB-7756B36C2876}" presName="Triangle" presStyleLbl="alignNode1" presStyleIdx="5" presStyleCnt="13" custLinFactX="-138557" custLinFactNeighborX="-200000" custLinFactNeighborY="41525"/>
      <dgm:spPr/>
    </dgm:pt>
    <dgm:pt modelId="{5E3EEC3D-8AE9-4767-9798-E411D373512B}" type="pres">
      <dgm:prSet presAssocID="{CC5DE9ED-BE7B-4431-B7B0-57DD47E1CC46}" presName="sibTrans" presStyleCnt="0"/>
      <dgm:spPr/>
    </dgm:pt>
    <dgm:pt modelId="{6AB9BC61-E6AC-4DD5-99E1-E4B19BDAA536}" type="pres">
      <dgm:prSet presAssocID="{CC5DE9ED-BE7B-4431-B7B0-57DD47E1CC46}" presName="space" presStyleCnt="0"/>
      <dgm:spPr/>
    </dgm:pt>
    <dgm:pt modelId="{D95E74A0-3056-4769-8326-F53315977DA3}" type="pres">
      <dgm:prSet presAssocID="{5C3EEB2D-3C3B-42E9-8573-D6DA4C1A06AF}" presName="composite" presStyleCnt="0"/>
      <dgm:spPr/>
    </dgm:pt>
    <dgm:pt modelId="{3A00C496-730C-4E75-ACF7-B4BF1495F98A}" type="pres">
      <dgm:prSet presAssocID="{5C3EEB2D-3C3B-42E9-8573-D6DA4C1A06AF}" presName="LShape" presStyleLbl="alignNode1" presStyleIdx="6" presStyleCnt="13" custLinFactNeighborX="-57670" custLinFactNeighborY="11770"/>
      <dgm:spPr/>
    </dgm:pt>
    <dgm:pt modelId="{563572A8-2B68-4C85-BA04-D5656C663906}" type="pres">
      <dgm:prSet presAssocID="{5C3EEB2D-3C3B-42E9-8573-D6DA4C1A06AF}" presName="ParentText" presStyleLbl="revTx" presStyleIdx="3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C2520868-58B1-4C4A-BE33-CB4ACB94B7A0}" type="pres">
      <dgm:prSet presAssocID="{5C3EEB2D-3C3B-42E9-8573-D6DA4C1A06AF}" presName="Triangle" presStyleLbl="alignNode1" presStyleIdx="7" presStyleCnt="13" custLinFactX="-138557" custLinFactNeighborX="-200000" custLinFactNeighborY="41525"/>
      <dgm:spPr/>
    </dgm:pt>
    <dgm:pt modelId="{9FE28682-D4EE-4E76-9564-F192D78D760F}" type="pres">
      <dgm:prSet presAssocID="{3F3774A0-38E4-4188-B0D8-136CEDD866A1}" presName="sibTrans" presStyleCnt="0"/>
      <dgm:spPr/>
    </dgm:pt>
    <dgm:pt modelId="{605C02BB-DF68-430F-81B4-D427C28B03F0}" type="pres">
      <dgm:prSet presAssocID="{3F3774A0-38E4-4188-B0D8-136CEDD866A1}" presName="space" presStyleCnt="0"/>
      <dgm:spPr/>
    </dgm:pt>
    <dgm:pt modelId="{C0DB44E9-69FB-49DA-B465-350337C7674E}" type="pres">
      <dgm:prSet presAssocID="{05A83C2C-A70C-429E-9324-C5E0BF1FD92B}" presName="composite" presStyleCnt="0"/>
      <dgm:spPr/>
    </dgm:pt>
    <dgm:pt modelId="{702534E8-9EA7-4C4A-AFB6-B9095140570B}" type="pres">
      <dgm:prSet presAssocID="{05A83C2C-A70C-429E-9324-C5E0BF1FD92B}" presName="LShape" presStyleLbl="alignNode1" presStyleIdx="8" presStyleCnt="13" custLinFactNeighborX="-57670" custLinFactNeighborY="11770"/>
      <dgm:spPr/>
    </dgm:pt>
    <dgm:pt modelId="{6D1D858A-D61F-48B9-8EBC-B482E0FB6906}" type="pres">
      <dgm:prSet presAssocID="{05A83C2C-A70C-429E-9324-C5E0BF1FD92B}" presName="ParentText" presStyleLbl="revTx" presStyleIdx="4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2AB34932-E10C-479C-ABA5-B04206348898}" type="pres">
      <dgm:prSet presAssocID="{05A83C2C-A70C-429E-9324-C5E0BF1FD92B}" presName="Triangle" presStyleLbl="alignNode1" presStyleIdx="9" presStyleCnt="13" custLinFactX="-138557" custLinFactNeighborX="-200000" custLinFactNeighborY="41525"/>
      <dgm:spPr/>
    </dgm:pt>
    <dgm:pt modelId="{B9941DBA-45E3-4C5F-B9FC-6C2C975CF5BA}" type="pres">
      <dgm:prSet presAssocID="{4F0EF17E-7566-450A-8778-881401893890}" presName="sibTrans" presStyleCnt="0"/>
      <dgm:spPr/>
    </dgm:pt>
    <dgm:pt modelId="{E02DD967-5B90-4C11-9A69-D791881A0F36}" type="pres">
      <dgm:prSet presAssocID="{4F0EF17E-7566-450A-8778-881401893890}" presName="space" presStyleCnt="0"/>
      <dgm:spPr/>
    </dgm:pt>
    <dgm:pt modelId="{BEDF7117-D97C-4A76-9EA8-EC7D4FAB55B5}" type="pres">
      <dgm:prSet presAssocID="{75FE5CFB-DCE7-4E1F-A3A5-0CE99C0ED62F}" presName="composite" presStyleCnt="0"/>
      <dgm:spPr/>
    </dgm:pt>
    <dgm:pt modelId="{133A5CAE-A2C8-4F8A-AA10-F4C5B1B78751}" type="pres">
      <dgm:prSet presAssocID="{75FE5CFB-DCE7-4E1F-A3A5-0CE99C0ED62F}" presName="LShape" presStyleLbl="alignNode1" presStyleIdx="10" presStyleCnt="13" custLinFactNeighborX="-57670" custLinFactNeighborY="11770"/>
      <dgm:spPr/>
    </dgm:pt>
    <dgm:pt modelId="{80C6D01C-19A5-4903-9E26-80BCEAB1A65B}" type="pres">
      <dgm:prSet presAssocID="{75FE5CFB-DCE7-4E1F-A3A5-0CE99C0ED62F}" presName="ParentText" presStyleLbl="revTx" presStyleIdx="5" presStyleCnt="7" custLinFactNeighborX="-63879" custLinFactNeighborY="8938">
        <dgm:presLayoutVars>
          <dgm:chMax val="0"/>
          <dgm:chPref val="0"/>
          <dgm:bulletEnabled val="1"/>
        </dgm:presLayoutVars>
      </dgm:prSet>
      <dgm:spPr/>
    </dgm:pt>
    <dgm:pt modelId="{2A1B1A12-F09F-4D8E-A884-BF9B9E3CBE0A}" type="pres">
      <dgm:prSet presAssocID="{75FE5CFB-DCE7-4E1F-A3A5-0CE99C0ED62F}" presName="Triangle" presStyleLbl="alignNode1" presStyleIdx="11" presStyleCnt="13" custLinFactX="-123206" custLinFactNeighborX="-200000" custLinFactNeighborY="37227"/>
      <dgm:spPr/>
    </dgm:pt>
    <dgm:pt modelId="{94BB8DD3-0EE9-4D13-A8D2-CC177CB86FEA}" type="pres">
      <dgm:prSet presAssocID="{1C3F819E-A25E-4EF9-9DFD-306E104E2B87}" presName="sibTrans" presStyleCnt="0"/>
      <dgm:spPr/>
    </dgm:pt>
    <dgm:pt modelId="{DED09A56-0683-4FBC-97A8-5E29FF527ECC}" type="pres">
      <dgm:prSet presAssocID="{1C3F819E-A25E-4EF9-9DFD-306E104E2B87}" presName="space" presStyleCnt="0"/>
      <dgm:spPr/>
    </dgm:pt>
    <dgm:pt modelId="{19C7915A-BFED-459F-920D-D48CEBB59C1B}" type="pres">
      <dgm:prSet presAssocID="{96AFC7B4-B61A-4FB4-8B14-95A47A91594B}" presName="composite" presStyleCnt="0"/>
      <dgm:spPr/>
    </dgm:pt>
    <dgm:pt modelId="{6F6EA47B-1987-4064-B951-3C194CABF0B0}" type="pres">
      <dgm:prSet presAssocID="{96AFC7B4-B61A-4FB4-8B14-95A47A91594B}" presName="LShape" presStyleLbl="alignNode1" presStyleIdx="12" presStyleCnt="13" custLinFactNeighborX="-61180"/>
      <dgm:spPr/>
    </dgm:pt>
    <dgm:pt modelId="{3A9A6670-574F-4AA1-B32A-4B0F5D745AF8}" type="pres">
      <dgm:prSet presAssocID="{96AFC7B4-B61A-4FB4-8B14-95A47A91594B}" presName="ParentText" presStyleLbl="revTx" presStyleIdx="6" presStyleCnt="7" custLinFactNeighborX="-56591" custLinFactNeighborY="15156">
        <dgm:presLayoutVars>
          <dgm:chMax val="0"/>
          <dgm:chPref val="0"/>
          <dgm:bulletEnabled val="1"/>
        </dgm:presLayoutVars>
      </dgm:prSet>
      <dgm:spPr/>
    </dgm:pt>
  </dgm:ptLst>
  <dgm:cxnLst>
    <dgm:cxn modelId="{2CD5310D-3B98-4548-BE74-DE74BEF230AE}" type="presOf" srcId="{75FE5CFB-DCE7-4E1F-A3A5-0CE99C0ED62F}" destId="{80C6D01C-19A5-4903-9E26-80BCEAB1A65B}" srcOrd="0" destOrd="0" presId="urn:microsoft.com/office/officeart/2009/3/layout/StepUpProcess"/>
    <dgm:cxn modelId="{C02C8410-8DF6-4B31-9F57-BA651C372E6E}" srcId="{630F1919-9D14-4DCA-8210-3580399873FC}" destId="{85FA3393-75E7-4821-B684-A7AFC20FE8DA}" srcOrd="1" destOrd="0" parTransId="{5201BACA-EE8C-4456-8BCC-728E1A52B539}" sibTransId="{778E026B-8CB6-4043-B071-56030DBE0A71}"/>
    <dgm:cxn modelId="{0BF45760-6E2A-4036-81BC-A7D5217DAB48}" type="presOf" srcId="{5C3EEB2D-3C3B-42E9-8573-D6DA4C1A06AF}" destId="{563572A8-2B68-4C85-BA04-D5656C663906}" srcOrd="0" destOrd="0" presId="urn:microsoft.com/office/officeart/2009/3/layout/StepUpProcess"/>
    <dgm:cxn modelId="{930ACE49-E5C3-4633-9DE2-752D9CF0EF69}" type="presOf" srcId="{D2FDBCAF-9A4D-4E4A-BCCB-7756B36C2876}" destId="{D00E315B-EAEA-42E7-96FC-15FF0AC539C3}" srcOrd="0" destOrd="0" presId="urn:microsoft.com/office/officeart/2009/3/layout/StepUpProcess"/>
    <dgm:cxn modelId="{4532896B-0AB0-41E5-A92A-7C6AA464D04C}" type="presOf" srcId="{05A83C2C-A70C-429E-9324-C5E0BF1FD92B}" destId="{6D1D858A-D61F-48B9-8EBC-B482E0FB6906}" srcOrd="0" destOrd="0" presId="urn:microsoft.com/office/officeart/2009/3/layout/StepUpProcess"/>
    <dgm:cxn modelId="{AA048253-9071-4D59-B94A-12177BE6245D}" srcId="{630F1919-9D14-4DCA-8210-3580399873FC}" destId="{96AFC7B4-B61A-4FB4-8B14-95A47A91594B}" srcOrd="6" destOrd="0" parTransId="{44B4B663-3A47-442A-85D6-278CFF856DA8}" sibTransId="{347C0FAB-8247-4390-8119-B64DC1327098}"/>
    <dgm:cxn modelId="{D430CD7B-E92F-4267-B86E-C04BE7FEE308}" type="presOf" srcId="{85FA3393-75E7-4821-B684-A7AFC20FE8DA}" destId="{FDE3ED86-0D2C-49C2-809C-6569C0086F6A}" srcOrd="0" destOrd="0" presId="urn:microsoft.com/office/officeart/2009/3/layout/StepUpProcess"/>
    <dgm:cxn modelId="{8B85947C-F7E3-419A-A9B0-E7346CFCD257}" srcId="{630F1919-9D14-4DCA-8210-3580399873FC}" destId="{5C3EEB2D-3C3B-42E9-8573-D6DA4C1A06AF}" srcOrd="3" destOrd="0" parTransId="{959450D5-13C7-4DE6-B71D-4002956F30A4}" sibTransId="{3F3774A0-38E4-4188-B0D8-136CEDD866A1}"/>
    <dgm:cxn modelId="{687AA78C-0D9F-470B-9CBE-A007CEA5315A}" srcId="{630F1919-9D14-4DCA-8210-3580399873FC}" destId="{05A83C2C-A70C-429E-9324-C5E0BF1FD92B}" srcOrd="4" destOrd="0" parTransId="{54AC2DBE-205D-4E42-8FA0-30171C3582A9}" sibTransId="{4F0EF17E-7566-450A-8778-881401893890}"/>
    <dgm:cxn modelId="{F6DE2E91-B8EC-4B08-83A5-A940D50F30D2}" srcId="{630F1919-9D14-4DCA-8210-3580399873FC}" destId="{75FE5CFB-DCE7-4E1F-A3A5-0CE99C0ED62F}" srcOrd="5" destOrd="0" parTransId="{FD805C70-3BC6-4AFE-BD01-D6430F28D09A}" sibTransId="{1C3F819E-A25E-4EF9-9DFD-306E104E2B87}"/>
    <dgm:cxn modelId="{555D71B6-F232-488B-BD49-AEDB0B7FBC41}" srcId="{630F1919-9D14-4DCA-8210-3580399873FC}" destId="{91D0099D-56A9-49C3-9C6C-2B1B8EBBB843}" srcOrd="0" destOrd="0" parTransId="{1F486A56-2656-44E4-BC70-D0AA1D2F438E}" sibTransId="{B41310C8-4033-496F-B02C-7C6B70B26F5F}"/>
    <dgm:cxn modelId="{EECEFEB7-3EB4-48DC-AAC7-FBC7C39C9514}" type="presOf" srcId="{91D0099D-56A9-49C3-9C6C-2B1B8EBBB843}" destId="{A580AD0B-C6BC-4DA3-A036-DFB84A1C13DA}" srcOrd="0" destOrd="0" presId="urn:microsoft.com/office/officeart/2009/3/layout/StepUpProcess"/>
    <dgm:cxn modelId="{7A5A10C2-5716-4891-8E5F-43BB1A8D209E}" type="presOf" srcId="{96AFC7B4-B61A-4FB4-8B14-95A47A91594B}" destId="{3A9A6670-574F-4AA1-B32A-4B0F5D745AF8}" srcOrd="0" destOrd="0" presId="urn:microsoft.com/office/officeart/2009/3/layout/StepUpProcess"/>
    <dgm:cxn modelId="{2A7AF5CC-4366-411D-B407-433DDE5183F8}" type="presOf" srcId="{630F1919-9D14-4DCA-8210-3580399873FC}" destId="{3C0D2C04-17F9-4A60-B622-9AD3D104E3DE}" srcOrd="0" destOrd="0" presId="urn:microsoft.com/office/officeart/2009/3/layout/StepUpProcess"/>
    <dgm:cxn modelId="{19F8A6EB-2977-4859-A369-45E1A5B80B4D}" srcId="{630F1919-9D14-4DCA-8210-3580399873FC}" destId="{D2FDBCAF-9A4D-4E4A-BCCB-7756B36C2876}" srcOrd="2" destOrd="0" parTransId="{FDD5EDE6-DAA3-428D-B870-C9F4081EF5B6}" sibTransId="{CC5DE9ED-BE7B-4431-B7B0-57DD47E1CC46}"/>
    <dgm:cxn modelId="{1F685BA8-553C-4614-900B-05AE85C2F4C2}" type="presParOf" srcId="{3C0D2C04-17F9-4A60-B622-9AD3D104E3DE}" destId="{34309853-70A0-42E9-9040-C2B9B59C4F52}" srcOrd="0" destOrd="0" presId="urn:microsoft.com/office/officeart/2009/3/layout/StepUpProcess"/>
    <dgm:cxn modelId="{5E5BD89D-004B-4861-980D-754838D44AA1}" type="presParOf" srcId="{34309853-70A0-42E9-9040-C2B9B59C4F52}" destId="{6C138E15-41B7-4EBE-B431-6B5AEAEA0281}" srcOrd="0" destOrd="0" presId="urn:microsoft.com/office/officeart/2009/3/layout/StepUpProcess"/>
    <dgm:cxn modelId="{12106662-B260-4B7A-A692-85917EE19730}" type="presParOf" srcId="{34309853-70A0-42E9-9040-C2B9B59C4F52}" destId="{A580AD0B-C6BC-4DA3-A036-DFB84A1C13DA}" srcOrd="1" destOrd="0" presId="urn:microsoft.com/office/officeart/2009/3/layout/StepUpProcess"/>
    <dgm:cxn modelId="{60811D06-7E45-4B0F-B81B-CC7435B1FBDE}" type="presParOf" srcId="{34309853-70A0-42E9-9040-C2B9B59C4F52}" destId="{E8312DCA-953E-484D-A155-557ED92A7AFC}" srcOrd="2" destOrd="0" presId="urn:microsoft.com/office/officeart/2009/3/layout/StepUpProcess"/>
    <dgm:cxn modelId="{201BF0FF-2790-4FF3-97A1-783768866BA3}" type="presParOf" srcId="{3C0D2C04-17F9-4A60-B622-9AD3D104E3DE}" destId="{59C13D1C-36F2-48A6-BAFD-62C29110A571}" srcOrd="1" destOrd="0" presId="urn:microsoft.com/office/officeart/2009/3/layout/StepUpProcess"/>
    <dgm:cxn modelId="{0EA1C405-7CD9-4331-A214-7C3ACCF9DCD8}" type="presParOf" srcId="{59C13D1C-36F2-48A6-BAFD-62C29110A571}" destId="{6F99FC24-2410-4FA7-9A74-BB3C6ECE0880}" srcOrd="0" destOrd="0" presId="urn:microsoft.com/office/officeart/2009/3/layout/StepUpProcess"/>
    <dgm:cxn modelId="{24535FB0-1F27-4958-A164-4D23124CD4A3}" type="presParOf" srcId="{3C0D2C04-17F9-4A60-B622-9AD3D104E3DE}" destId="{5665C0E3-8A72-4346-8236-2094F1C79670}" srcOrd="2" destOrd="0" presId="urn:microsoft.com/office/officeart/2009/3/layout/StepUpProcess"/>
    <dgm:cxn modelId="{86A5AAAC-D603-436F-B13C-9E056BC8711F}" type="presParOf" srcId="{5665C0E3-8A72-4346-8236-2094F1C79670}" destId="{CCF62340-9378-48EB-B059-A8910A756854}" srcOrd="0" destOrd="0" presId="urn:microsoft.com/office/officeart/2009/3/layout/StepUpProcess"/>
    <dgm:cxn modelId="{C46CF596-B06D-4CB4-AD8F-ADA1C4C5595B}" type="presParOf" srcId="{5665C0E3-8A72-4346-8236-2094F1C79670}" destId="{FDE3ED86-0D2C-49C2-809C-6569C0086F6A}" srcOrd="1" destOrd="0" presId="urn:microsoft.com/office/officeart/2009/3/layout/StepUpProcess"/>
    <dgm:cxn modelId="{459757AE-2B5E-4653-A07B-7AADF62EFEC6}" type="presParOf" srcId="{5665C0E3-8A72-4346-8236-2094F1C79670}" destId="{FB5E3822-B838-45DC-8DA8-C1FC3476C696}" srcOrd="2" destOrd="0" presId="urn:microsoft.com/office/officeart/2009/3/layout/StepUpProcess"/>
    <dgm:cxn modelId="{7438CB65-E464-4C02-9187-91B7C900CF49}" type="presParOf" srcId="{3C0D2C04-17F9-4A60-B622-9AD3D104E3DE}" destId="{4DCF7607-0209-4180-9141-3BBE23DA6ABA}" srcOrd="3" destOrd="0" presId="urn:microsoft.com/office/officeart/2009/3/layout/StepUpProcess"/>
    <dgm:cxn modelId="{B252F8C2-476F-4693-8F09-2FF7297D80A5}" type="presParOf" srcId="{4DCF7607-0209-4180-9141-3BBE23DA6ABA}" destId="{67CD2B78-8814-4078-9708-9F16218B250D}" srcOrd="0" destOrd="0" presId="urn:microsoft.com/office/officeart/2009/3/layout/StepUpProcess"/>
    <dgm:cxn modelId="{5DE8457B-54F5-4BFD-94F2-C7B2C3783B9A}" type="presParOf" srcId="{3C0D2C04-17F9-4A60-B622-9AD3D104E3DE}" destId="{0EC21F9C-2C6A-4ADF-BAD5-84035B870352}" srcOrd="4" destOrd="0" presId="urn:microsoft.com/office/officeart/2009/3/layout/StepUpProcess"/>
    <dgm:cxn modelId="{ED027209-5540-46F0-8E59-41639D6310AD}" type="presParOf" srcId="{0EC21F9C-2C6A-4ADF-BAD5-84035B870352}" destId="{3BCF7B9B-41C8-4FE7-8116-AD5AE5B8654D}" srcOrd="0" destOrd="0" presId="urn:microsoft.com/office/officeart/2009/3/layout/StepUpProcess"/>
    <dgm:cxn modelId="{26E841AB-EC7F-47B0-8ECD-29DAD350625F}" type="presParOf" srcId="{0EC21F9C-2C6A-4ADF-BAD5-84035B870352}" destId="{D00E315B-EAEA-42E7-96FC-15FF0AC539C3}" srcOrd="1" destOrd="0" presId="urn:microsoft.com/office/officeart/2009/3/layout/StepUpProcess"/>
    <dgm:cxn modelId="{DB5E8E73-07D5-4F07-936F-D0018C41DAB7}" type="presParOf" srcId="{0EC21F9C-2C6A-4ADF-BAD5-84035B870352}" destId="{397C9470-518F-4B2D-8578-3AB9238B9210}" srcOrd="2" destOrd="0" presId="urn:microsoft.com/office/officeart/2009/3/layout/StepUpProcess"/>
    <dgm:cxn modelId="{399F8483-2AB9-4B96-BBEB-D4849367C161}" type="presParOf" srcId="{3C0D2C04-17F9-4A60-B622-9AD3D104E3DE}" destId="{5E3EEC3D-8AE9-4767-9798-E411D373512B}" srcOrd="5" destOrd="0" presId="urn:microsoft.com/office/officeart/2009/3/layout/StepUpProcess"/>
    <dgm:cxn modelId="{09180EE6-6D98-44EC-9B55-A817EE4D1078}" type="presParOf" srcId="{5E3EEC3D-8AE9-4767-9798-E411D373512B}" destId="{6AB9BC61-E6AC-4DD5-99E1-E4B19BDAA536}" srcOrd="0" destOrd="0" presId="urn:microsoft.com/office/officeart/2009/3/layout/StepUpProcess"/>
    <dgm:cxn modelId="{53FE95A6-AAC6-4345-8E28-8C31EBAEB0D9}" type="presParOf" srcId="{3C0D2C04-17F9-4A60-B622-9AD3D104E3DE}" destId="{D95E74A0-3056-4769-8326-F53315977DA3}" srcOrd="6" destOrd="0" presId="urn:microsoft.com/office/officeart/2009/3/layout/StepUpProcess"/>
    <dgm:cxn modelId="{AF186B1D-B3DA-4499-AC1E-4F2ED668AC02}" type="presParOf" srcId="{D95E74A0-3056-4769-8326-F53315977DA3}" destId="{3A00C496-730C-4E75-ACF7-B4BF1495F98A}" srcOrd="0" destOrd="0" presId="urn:microsoft.com/office/officeart/2009/3/layout/StepUpProcess"/>
    <dgm:cxn modelId="{EDD4A588-97F1-497A-9562-7E25F3AD6E64}" type="presParOf" srcId="{D95E74A0-3056-4769-8326-F53315977DA3}" destId="{563572A8-2B68-4C85-BA04-D5656C663906}" srcOrd="1" destOrd="0" presId="urn:microsoft.com/office/officeart/2009/3/layout/StepUpProcess"/>
    <dgm:cxn modelId="{6A44F02E-8553-4981-A8D9-E48F040A6AD6}" type="presParOf" srcId="{D95E74A0-3056-4769-8326-F53315977DA3}" destId="{C2520868-58B1-4C4A-BE33-CB4ACB94B7A0}" srcOrd="2" destOrd="0" presId="urn:microsoft.com/office/officeart/2009/3/layout/StepUpProcess"/>
    <dgm:cxn modelId="{0F9DEAEB-4BF4-454D-96DB-83FA133E4DB5}" type="presParOf" srcId="{3C0D2C04-17F9-4A60-B622-9AD3D104E3DE}" destId="{9FE28682-D4EE-4E76-9564-F192D78D760F}" srcOrd="7" destOrd="0" presId="urn:microsoft.com/office/officeart/2009/3/layout/StepUpProcess"/>
    <dgm:cxn modelId="{FA521D4E-C92B-4DB2-A18D-D91318A72245}" type="presParOf" srcId="{9FE28682-D4EE-4E76-9564-F192D78D760F}" destId="{605C02BB-DF68-430F-81B4-D427C28B03F0}" srcOrd="0" destOrd="0" presId="urn:microsoft.com/office/officeart/2009/3/layout/StepUpProcess"/>
    <dgm:cxn modelId="{857D7F8F-14B5-4E9B-BF7B-241DD7E21289}" type="presParOf" srcId="{3C0D2C04-17F9-4A60-B622-9AD3D104E3DE}" destId="{C0DB44E9-69FB-49DA-B465-350337C7674E}" srcOrd="8" destOrd="0" presId="urn:microsoft.com/office/officeart/2009/3/layout/StepUpProcess"/>
    <dgm:cxn modelId="{CC579885-CBE0-4B8B-B755-BDEC3FFABB47}" type="presParOf" srcId="{C0DB44E9-69FB-49DA-B465-350337C7674E}" destId="{702534E8-9EA7-4C4A-AFB6-B9095140570B}" srcOrd="0" destOrd="0" presId="urn:microsoft.com/office/officeart/2009/3/layout/StepUpProcess"/>
    <dgm:cxn modelId="{ED42F1B7-19FE-48C6-8B49-A9BC9AA8837A}" type="presParOf" srcId="{C0DB44E9-69FB-49DA-B465-350337C7674E}" destId="{6D1D858A-D61F-48B9-8EBC-B482E0FB6906}" srcOrd="1" destOrd="0" presId="urn:microsoft.com/office/officeart/2009/3/layout/StepUpProcess"/>
    <dgm:cxn modelId="{5363C587-B161-4D51-AE6A-50F3773E3117}" type="presParOf" srcId="{C0DB44E9-69FB-49DA-B465-350337C7674E}" destId="{2AB34932-E10C-479C-ABA5-B04206348898}" srcOrd="2" destOrd="0" presId="urn:microsoft.com/office/officeart/2009/3/layout/StepUpProcess"/>
    <dgm:cxn modelId="{D1DDB5A1-50A4-47C1-8624-9AA67C62C68E}" type="presParOf" srcId="{3C0D2C04-17F9-4A60-B622-9AD3D104E3DE}" destId="{B9941DBA-45E3-4C5F-B9FC-6C2C975CF5BA}" srcOrd="9" destOrd="0" presId="urn:microsoft.com/office/officeart/2009/3/layout/StepUpProcess"/>
    <dgm:cxn modelId="{BA16C680-2033-4E6B-AA3C-403D58FF9FAD}" type="presParOf" srcId="{B9941DBA-45E3-4C5F-B9FC-6C2C975CF5BA}" destId="{E02DD967-5B90-4C11-9A69-D791881A0F36}" srcOrd="0" destOrd="0" presId="urn:microsoft.com/office/officeart/2009/3/layout/StepUpProcess"/>
    <dgm:cxn modelId="{55BFE4E0-A3B2-4308-AFAA-E73088C8A297}" type="presParOf" srcId="{3C0D2C04-17F9-4A60-B622-9AD3D104E3DE}" destId="{BEDF7117-D97C-4A76-9EA8-EC7D4FAB55B5}" srcOrd="10" destOrd="0" presId="urn:microsoft.com/office/officeart/2009/3/layout/StepUpProcess"/>
    <dgm:cxn modelId="{680936A6-36F6-475F-AA71-7FC33B4B8E1D}" type="presParOf" srcId="{BEDF7117-D97C-4A76-9EA8-EC7D4FAB55B5}" destId="{133A5CAE-A2C8-4F8A-AA10-F4C5B1B78751}" srcOrd="0" destOrd="0" presId="urn:microsoft.com/office/officeart/2009/3/layout/StepUpProcess"/>
    <dgm:cxn modelId="{BAF32A7E-FC35-4CC2-98D5-A3E2E4D36EB7}" type="presParOf" srcId="{BEDF7117-D97C-4A76-9EA8-EC7D4FAB55B5}" destId="{80C6D01C-19A5-4903-9E26-80BCEAB1A65B}" srcOrd="1" destOrd="0" presId="urn:microsoft.com/office/officeart/2009/3/layout/StepUpProcess"/>
    <dgm:cxn modelId="{D47CEA4B-D127-41D1-8504-7372AC29C4AE}" type="presParOf" srcId="{BEDF7117-D97C-4A76-9EA8-EC7D4FAB55B5}" destId="{2A1B1A12-F09F-4D8E-A884-BF9B9E3CBE0A}" srcOrd="2" destOrd="0" presId="urn:microsoft.com/office/officeart/2009/3/layout/StepUpProcess"/>
    <dgm:cxn modelId="{B1D5B20A-05E7-40FD-8E4A-5929C4BBF62D}" type="presParOf" srcId="{3C0D2C04-17F9-4A60-B622-9AD3D104E3DE}" destId="{94BB8DD3-0EE9-4D13-A8D2-CC177CB86FEA}" srcOrd="11" destOrd="0" presId="urn:microsoft.com/office/officeart/2009/3/layout/StepUpProcess"/>
    <dgm:cxn modelId="{C3E9BAC7-B636-4DFD-A9F4-A398F04E1456}" type="presParOf" srcId="{94BB8DD3-0EE9-4D13-A8D2-CC177CB86FEA}" destId="{DED09A56-0683-4FBC-97A8-5E29FF527ECC}" srcOrd="0" destOrd="0" presId="urn:microsoft.com/office/officeart/2009/3/layout/StepUpProcess"/>
    <dgm:cxn modelId="{BB17A199-F84C-4FA1-B4C7-26EC8606C394}" type="presParOf" srcId="{3C0D2C04-17F9-4A60-B622-9AD3D104E3DE}" destId="{19C7915A-BFED-459F-920D-D48CEBB59C1B}" srcOrd="12" destOrd="0" presId="urn:microsoft.com/office/officeart/2009/3/layout/StepUpProcess"/>
    <dgm:cxn modelId="{0E89BCDC-8AD1-4F99-B215-FF0EFC72C07D}" type="presParOf" srcId="{19C7915A-BFED-459F-920D-D48CEBB59C1B}" destId="{6F6EA47B-1987-4064-B951-3C194CABF0B0}" srcOrd="0" destOrd="0" presId="urn:microsoft.com/office/officeart/2009/3/layout/StepUpProcess"/>
    <dgm:cxn modelId="{ABF79C9F-548B-46DE-B9C1-97E546D13F70}" type="presParOf" srcId="{19C7915A-BFED-459F-920D-D48CEBB59C1B}" destId="{3A9A6670-574F-4AA1-B32A-4B0F5D745AF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E0F2F7D-F529-48BE-8C5A-22B590B820E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1A86FEB-FE70-4080-88F9-F22E8DA4E692}">
      <dgm:prSet/>
      <dgm:spPr/>
      <dgm:t>
        <a:bodyPr/>
        <a:lstStyle/>
        <a:p>
          <a:r>
            <a:rPr lang="en-US" dirty="0"/>
            <a:t>Written in TypeScript</a:t>
          </a:r>
        </a:p>
      </dgm:t>
    </dgm:pt>
    <dgm:pt modelId="{11980E9A-D0B2-44EB-BF34-D8094C06606E}" type="parTrans" cxnId="{27B618DB-5343-45BC-9B0A-5A826DE0B5BA}">
      <dgm:prSet/>
      <dgm:spPr/>
      <dgm:t>
        <a:bodyPr/>
        <a:lstStyle/>
        <a:p>
          <a:endParaRPr lang="en-US"/>
        </a:p>
      </dgm:t>
    </dgm:pt>
    <dgm:pt modelId="{8BA2B0E9-8B04-4144-94E7-DF8241B6D01E}" type="sibTrans" cxnId="{27B618DB-5343-45BC-9B0A-5A826DE0B5BA}">
      <dgm:prSet/>
      <dgm:spPr/>
      <dgm:t>
        <a:bodyPr/>
        <a:lstStyle/>
        <a:p>
          <a:endParaRPr lang="en-US"/>
        </a:p>
      </dgm:t>
    </dgm:pt>
    <dgm:pt modelId="{C5882D41-0D78-4028-9F91-2C155982D41B}">
      <dgm:prSet/>
      <dgm:spPr/>
      <dgm:t>
        <a:bodyPr/>
        <a:lstStyle/>
        <a:p>
          <a:r>
            <a:rPr lang="en-US" dirty="0"/>
            <a:t>Compiler Options</a:t>
          </a:r>
        </a:p>
      </dgm:t>
    </dgm:pt>
    <dgm:pt modelId="{4B6A5A85-4075-48AD-8E92-D5E2495FBCDB}" type="parTrans" cxnId="{E7D4A835-B626-461F-9CF5-3FC7C2762ED4}">
      <dgm:prSet/>
      <dgm:spPr/>
      <dgm:t>
        <a:bodyPr/>
        <a:lstStyle/>
        <a:p>
          <a:endParaRPr lang="en-US"/>
        </a:p>
      </dgm:t>
    </dgm:pt>
    <dgm:pt modelId="{AEFD2785-ECE5-4C76-99EB-97686AA14C00}" type="sibTrans" cxnId="{E7D4A835-B626-461F-9CF5-3FC7C2762ED4}">
      <dgm:prSet/>
      <dgm:spPr/>
      <dgm:t>
        <a:bodyPr/>
        <a:lstStyle/>
        <a:p>
          <a:endParaRPr lang="en-US"/>
        </a:p>
      </dgm:t>
    </dgm:pt>
    <dgm:pt modelId="{DBA88BBC-9351-4100-8410-937161CACACE}">
      <dgm:prSet/>
      <dgm:spPr/>
      <dgm:t>
        <a:bodyPr/>
        <a:lstStyle/>
        <a:p>
          <a:r>
            <a:rPr lang="en-US" dirty="0" err="1"/>
            <a:t>tsconfig.json</a:t>
          </a:r>
          <a:endParaRPr lang="en-US" dirty="0"/>
        </a:p>
      </dgm:t>
    </dgm:pt>
    <dgm:pt modelId="{A84AB9DC-B476-4133-B900-FF293291DD9C}" type="parTrans" cxnId="{EF52AFEB-1B2B-435D-9268-9E68800B00F6}">
      <dgm:prSet/>
      <dgm:spPr/>
      <dgm:t>
        <a:bodyPr/>
        <a:lstStyle/>
        <a:p>
          <a:endParaRPr lang="en-US"/>
        </a:p>
      </dgm:t>
    </dgm:pt>
    <dgm:pt modelId="{C500E3B7-F84E-42DB-BECE-51FDF4C091C3}" type="sibTrans" cxnId="{EF52AFEB-1B2B-435D-9268-9E68800B00F6}">
      <dgm:prSet/>
      <dgm:spPr/>
      <dgm:t>
        <a:bodyPr/>
        <a:lstStyle/>
        <a:p>
          <a:endParaRPr lang="en-US"/>
        </a:p>
      </dgm:t>
    </dgm:pt>
    <dgm:pt modelId="{9AEBB9CC-C432-48B9-A05E-A245991B2F9F}">
      <dgm:prSet/>
      <dgm:spPr/>
      <dgm:t>
        <a:bodyPr/>
        <a:lstStyle/>
        <a:p>
          <a:r>
            <a:rPr lang="en-US" dirty="0" err="1"/>
            <a:t>tsc</a:t>
          </a:r>
          <a:r>
            <a:rPr lang="en-US" dirty="0"/>
            <a:t> --</a:t>
          </a:r>
          <a:r>
            <a:rPr lang="en-US" dirty="0" err="1"/>
            <a:t>init</a:t>
          </a:r>
          <a:endParaRPr lang="en-US" dirty="0"/>
        </a:p>
      </dgm:t>
    </dgm:pt>
    <dgm:pt modelId="{8B9EF170-63EE-43F4-AA18-F539F0215565}" type="parTrans" cxnId="{7956F8A2-819E-4A2E-A2DD-9201CD3140E7}">
      <dgm:prSet/>
      <dgm:spPr/>
      <dgm:t>
        <a:bodyPr/>
        <a:lstStyle/>
        <a:p>
          <a:endParaRPr lang="en-US"/>
        </a:p>
      </dgm:t>
    </dgm:pt>
    <dgm:pt modelId="{753073BA-6D34-4081-A8A7-39D4F37A5E2D}" type="sibTrans" cxnId="{7956F8A2-819E-4A2E-A2DD-9201CD3140E7}">
      <dgm:prSet/>
      <dgm:spPr/>
      <dgm:t>
        <a:bodyPr/>
        <a:lstStyle/>
        <a:p>
          <a:endParaRPr lang="en-US"/>
        </a:p>
      </dgm:t>
    </dgm:pt>
    <dgm:pt modelId="{34099EBA-C2B2-48D1-9611-D2103F6799CE}">
      <dgm:prSet/>
      <dgm:spPr/>
      <dgm:t>
        <a:bodyPr/>
        <a:lstStyle/>
        <a:p>
          <a:r>
            <a:rPr lang="en-US" dirty="0" err="1"/>
            <a:t>Transpiles</a:t>
          </a:r>
          <a:r>
            <a:rPr lang="en-US" dirty="0"/>
            <a:t> .</a:t>
          </a:r>
          <a:r>
            <a:rPr lang="en-US" dirty="0" err="1"/>
            <a:t>ts</a:t>
          </a:r>
          <a:r>
            <a:rPr lang="en-US" dirty="0"/>
            <a:t> -&gt; .</a:t>
          </a:r>
          <a:r>
            <a:rPr lang="en-US" dirty="0" err="1"/>
            <a:t>js</a:t>
          </a:r>
          <a:endParaRPr lang="en-US" dirty="0"/>
        </a:p>
      </dgm:t>
    </dgm:pt>
    <dgm:pt modelId="{134DAF31-92CD-452D-8C64-E9FEE0FE008F}" type="parTrans" cxnId="{44C0A27C-F7F2-4888-8A77-1BF210A4E05B}">
      <dgm:prSet/>
      <dgm:spPr/>
      <dgm:t>
        <a:bodyPr/>
        <a:lstStyle/>
        <a:p>
          <a:endParaRPr lang="en-US"/>
        </a:p>
      </dgm:t>
    </dgm:pt>
    <dgm:pt modelId="{77449524-EFDF-4572-BF99-1B6DDAB8815F}" type="sibTrans" cxnId="{44C0A27C-F7F2-4888-8A77-1BF210A4E05B}">
      <dgm:prSet/>
      <dgm:spPr/>
      <dgm:t>
        <a:bodyPr/>
        <a:lstStyle/>
        <a:p>
          <a:endParaRPr lang="en-US"/>
        </a:p>
      </dgm:t>
    </dgm:pt>
    <dgm:pt modelId="{9D5A0220-D535-44E1-A921-FABCE114394D}" type="pres">
      <dgm:prSet presAssocID="{0E0F2F7D-F529-48BE-8C5A-22B590B820E9}" presName="linear" presStyleCnt="0">
        <dgm:presLayoutVars>
          <dgm:animLvl val="lvl"/>
          <dgm:resizeHandles val="exact"/>
        </dgm:presLayoutVars>
      </dgm:prSet>
      <dgm:spPr/>
    </dgm:pt>
    <dgm:pt modelId="{F4DF1BDA-8916-48E4-9E24-59DDB8C078B6}" type="pres">
      <dgm:prSet presAssocID="{34099EBA-C2B2-48D1-9611-D2103F6799C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6CDFF90-5F06-4DA3-84FA-7BF3F62C98D2}" type="pres">
      <dgm:prSet presAssocID="{77449524-EFDF-4572-BF99-1B6DDAB8815F}" presName="spacer" presStyleCnt="0"/>
      <dgm:spPr/>
    </dgm:pt>
    <dgm:pt modelId="{ADD01985-5278-4DA2-ADA8-F5D71986E09D}" type="pres">
      <dgm:prSet presAssocID="{01A86FEB-FE70-4080-88F9-F22E8DA4E69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64E2EDB-1220-4265-832C-2FB6F87F1CA8}" type="pres">
      <dgm:prSet presAssocID="{8BA2B0E9-8B04-4144-94E7-DF8241B6D01E}" presName="spacer" presStyleCnt="0"/>
      <dgm:spPr/>
    </dgm:pt>
    <dgm:pt modelId="{F64862BD-6EB6-4171-81D3-41C1C0177963}" type="pres">
      <dgm:prSet presAssocID="{C5882D41-0D78-4028-9F91-2C155982D41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3172EF-A8D8-495E-B7E2-0320345B8F6D}" type="pres">
      <dgm:prSet presAssocID="{AEFD2785-ECE5-4C76-99EB-97686AA14C00}" presName="spacer" presStyleCnt="0"/>
      <dgm:spPr/>
    </dgm:pt>
    <dgm:pt modelId="{9BCC9A73-D973-49FA-9AEB-1D33348614D6}" type="pres">
      <dgm:prSet presAssocID="{DBA88BBC-9351-4100-8410-937161CACACE}" presName="parentText" presStyleLbl="node1" presStyleIdx="3" presStyleCnt="4" custLinFactNeighborX="9" custLinFactNeighborY="2990">
        <dgm:presLayoutVars>
          <dgm:chMax val="0"/>
          <dgm:bulletEnabled val="1"/>
        </dgm:presLayoutVars>
      </dgm:prSet>
      <dgm:spPr/>
    </dgm:pt>
    <dgm:pt modelId="{E4FAC724-7A76-4374-8748-1D1FC4569899}" type="pres">
      <dgm:prSet presAssocID="{DBA88BBC-9351-4100-8410-937161CACAC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12B120B-B703-4FA1-8531-5330735393EF}" type="presOf" srcId="{9AEBB9CC-C432-48B9-A05E-A245991B2F9F}" destId="{E4FAC724-7A76-4374-8748-1D1FC4569899}" srcOrd="0" destOrd="0" presId="urn:microsoft.com/office/officeart/2005/8/layout/vList2"/>
    <dgm:cxn modelId="{E7D4A835-B626-461F-9CF5-3FC7C2762ED4}" srcId="{0E0F2F7D-F529-48BE-8C5A-22B590B820E9}" destId="{C5882D41-0D78-4028-9F91-2C155982D41B}" srcOrd="2" destOrd="0" parTransId="{4B6A5A85-4075-48AD-8E92-D5E2495FBCDB}" sibTransId="{AEFD2785-ECE5-4C76-99EB-97686AA14C00}"/>
    <dgm:cxn modelId="{A7E3973F-868C-42C4-9DFE-508A5B591B44}" type="presOf" srcId="{34099EBA-C2B2-48D1-9611-D2103F6799CE}" destId="{F4DF1BDA-8916-48E4-9E24-59DDB8C078B6}" srcOrd="0" destOrd="0" presId="urn:microsoft.com/office/officeart/2005/8/layout/vList2"/>
    <dgm:cxn modelId="{44C0A27C-F7F2-4888-8A77-1BF210A4E05B}" srcId="{0E0F2F7D-F529-48BE-8C5A-22B590B820E9}" destId="{34099EBA-C2B2-48D1-9611-D2103F6799CE}" srcOrd="0" destOrd="0" parTransId="{134DAF31-92CD-452D-8C64-E9FEE0FE008F}" sibTransId="{77449524-EFDF-4572-BF99-1B6DDAB8815F}"/>
    <dgm:cxn modelId="{9998A48B-A3D5-457F-B0B0-38829BF497B9}" type="presOf" srcId="{01A86FEB-FE70-4080-88F9-F22E8DA4E692}" destId="{ADD01985-5278-4DA2-ADA8-F5D71986E09D}" srcOrd="0" destOrd="0" presId="urn:microsoft.com/office/officeart/2005/8/layout/vList2"/>
    <dgm:cxn modelId="{7956F8A2-819E-4A2E-A2DD-9201CD3140E7}" srcId="{DBA88BBC-9351-4100-8410-937161CACACE}" destId="{9AEBB9CC-C432-48B9-A05E-A245991B2F9F}" srcOrd="0" destOrd="0" parTransId="{8B9EF170-63EE-43F4-AA18-F539F0215565}" sibTransId="{753073BA-6D34-4081-A8A7-39D4F37A5E2D}"/>
    <dgm:cxn modelId="{D29279AA-B6A5-40B9-B1D6-6290E073166E}" type="presOf" srcId="{0E0F2F7D-F529-48BE-8C5A-22B590B820E9}" destId="{9D5A0220-D535-44E1-A921-FABCE114394D}" srcOrd="0" destOrd="0" presId="urn:microsoft.com/office/officeart/2005/8/layout/vList2"/>
    <dgm:cxn modelId="{27B618DB-5343-45BC-9B0A-5A826DE0B5BA}" srcId="{0E0F2F7D-F529-48BE-8C5A-22B590B820E9}" destId="{01A86FEB-FE70-4080-88F9-F22E8DA4E692}" srcOrd="1" destOrd="0" parTransId="{11980E9A-D0B2-44EB-BF34-D8094C06606E}" sibTransId="{8BA2B0E9-8B04-4144-94E7-DF8241B6D01E}"/>
    <dgm:cxn modelId="{EF52AFEB-1B2B-435D-9268-9E68800B00F6}" srcId="{0E0F2F7D-F529-48BE-8C5A-22B590B820E9}" destId="{DBA88BBC-9351-4100-8410-937161CACACE}" srcOrd="3" destOrd="0" parTransId="{A84AB9DC-B476-4133-B900-FF293291DD9C}" sibTransId="{C500E3B7-F84E-42DB-BECE-51FDF4C091C3}"/>
    <dgm:cxn modelId="{1B31B0EE-E0A2-455A-88CD-3C149D8406B5}" type="presOf" srcId="{C5882D41-0D78-4028-9F91-2C155982D41B}" destId="{F64862BD-6EB6-4171-81D3-41C1C0177963}" srcOrd="0" destOrd="0" presId="urn:microsoft.com/office/officeart/2005/8/layout/vList2"/>
    <dgm:cxn modelId="{7097B6F5-D4F7-4E2A-B38C-68F8F9A51C9A}" type="presOf" srcId="{DBA88BBC-9351-4100-8410-937161CACACE}" destId="{9BCC9A73-D973-49FA-9AEB-1D33348614D6}" srcOrd="0" destOrd="0" presId="urn:microsoft.com/office/officeart/2005/8/layout/vList2"/>
    <dgm:cxn modelId="{1A4855DC-4099-4322-A585-0041F5D896FC}" type="presParOf" srcId="{9D5A0220-D535-44E1-A921-FABCE114394D}" destId="{F4DF1BDA-8916-48E4-9E24-59DDB8C078B6}" srcOrd="0" destOrd="0" presId="urn:microsoft.com/office/officeart/2005/8/layout/vList2"/>
    <dgm:cxn modelId="{AB0FA492-F1E9-4FC6-A822-77F9DD3978DC}" type="presParOf" srcId="{9D5A0220-D535-44E1-A921-FABCE114394D}" destId="{E6CDFF90-5F06-4DA3-84FA-7BF3F62C98D2}" srcOrd="1" destOrd="0" presId="urn:microsoft.com/office/officeart/2005/8/layout/vList2"/>
    <dgm:cxn modelId="{B3AC3E5E-D3DE-4595-AF31-A4A1ADF44D0F}" type="presParOf" srcId="{9D5A0220-D535-44E1-A921-FABCE114394D}" destId="{ADD01985-5278-4DA2-ADA8-F5D71986E09D}" srcOrd="2" destOrd="0" presId="urn:microsoft.com/office/officeart/2005/8/layout/vList2"/>
    <dgm:cxn modelId="{02737222-C7CC-4655-9301-5A554A4DBAD4}" type="presParOf" srcId="{9D5A0220-D535-44E1-A921-FABCE114394D}" destId="{364E2EDB-1220-4265-832C-2FB6F87F1CA8}" srcOrd="3" destOrd="0" presId="urn:microsoft.com/office/officeart/2005/8/layout/vList2"/>
    <dgm:cxn modelId="{7D0F771C-098E-4408-B648-7687ECE75D4A}" type="presParOf" srcId="{9D5A0220-D535-44E1-A921-FABCE114394D}" destId="{F64862BD-6EB6-4171-81D3-41C1C0177963}" srcOrd="4" destOrd="0" presId="urn:microsoft.com/office/officeart/2005/8/layout/vList2"/>
    <dgm:cxn modelId="{E036A46C-F1DD-43A9-887F-AAAA1AA5E295}" type="presParOf" srcId="{9D5A0220-D535-44E1-A921-FABCE114394D}" destId="{8B3172EF-A8D8-495E-B7E2-0320345B8F6D}" srcOrd="5" destOrd="0" presId="urn:microsoft.com/office/officeart/2005/8/layout/vList2"/>
    <dgm:cxn modelId="{8AC11E3A-8F04-469D-93CA-150455215317}" type="presParOf" srcId="{9D5A0220-D535-44E1-A921-FABCE114394D}" destId="{9BCC9A73-D973-49FA-9AEB-1D33348614D6}" srcOrd="6" destOrd="0" presId="urn:microsoft.com/office/officeart/2005/8/layout/vList2"/>
    <dgm:cxn modelId="{B12F2D20-B5B8-4DA8-8507-B63115C71394}" type="presParOf" srcId="{9D5A0220-D535-44E1-A921-FABCE114394D}" destId="{E4FAC724-7A76-4374-8748-1D1FC456989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78FBC6-20F0-4FF6-A191-49AA500A9F8B}">
      <dsp:nvSpPr>
        <dsp:cNvPr id="0" name=""/>
        <dsp:cNvSpPr/>
      </dsp:nvSpPr>
      <dsp:spPr>
        <a:xfrm>
          <a:off x="0" y="55244"/>
          <a:ext cx="6492875" cy="9114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Why TypeScript?</a:t>
          </a:r>
        </a:p>
      </dsp:txBody>
      <dsp:txXfrm>
        <a:off x="44492" y="99736"/>
        <a:ext cx="6403891" cy="822446"/>
      </dsp:txXfrm>
    </dsp:sp>
    <dsp:sp modelId="{3890BE54-6756-4FB6-83F5-AB08ADBF5058}">
      <dsp:nvSpPr>
        <dsp:cNvPr id="0" name=""/>
        <dsp:cNvSpPr/>
      </dsp:nvSpPr>
      <dsp:spPr>
        <a:xfrm>
          <a:off x="0" y="1076114"/>
          <a:ext cx="6492875" cy="91143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What is TypeScript?</a:t>
          </a:r>
        </a:p>
      </dsp:txBody>
      <dsp:txXfrm>
        <a:off x="44492" y="1120606"/>
        <a:ext cx="6403891" cy="822446"/>
      </dsp:txXfrm>
    </dsp:sp>
    <dsp:sp modelId="{D1797946-A337-459B-8BD7-4C91E9EF6CAE}">
      <dsp:nvSpPr>
        <dsp:cNvPr id="0" name=""/>
        <dsp:cNvSpPr/>
      </dsp:nvSpPr>
      <dsp:spPr>
        <a:xfrm>
          <a:off x="0" y="2096984"/>
          <a:ext cx="6492875" cy="91143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TypeScript “super powers”</a:t>
          </a:r>
        </a:p>
      </dsp:txBody>
      <dsp:txXfrm>
        <a:off x="44492" y="2141476"/>
        <a:ext cx="6403891" cy="822446"/>
      </dsp:txXfrm>
    </dsp:sp>
    <dsp:sp modelId="{CB72945C-A2F3-40A3-87C9-1B74F45DFC3B}">
      <dsp:nvSpPr>
        <dsp:cNvPr id="0" name=""/>
        <dsp:cNvSpPr/>
      </dsp:nvSpPr>
      <dsp:spPr>
        <a:xfrm>
          <a:off x="0" y="3117855"/>
          <a:ext cx="6492875" cy="91143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Should I use TypeScript?</a:t>
          </a:r>
        </a:p>
      </dsp:txBody>
      <dsp:txXfrm>
        <a:off x="44492" y="3162347"/>
        <a:ext cx="6403891" cy="822446"/>
      </dsp:txXfrm>
    </dsp:sp>
    <dsp:sp modelId="{E09EA951-E189-4FAC-AB23-D967F9F72A1C}">
      <dsp:nvSpPr>
        <dsp:cNvPr id="0" name=""/>
        <dsp:cNvSpPr/>
      </dsp:nvSpPr>
      <dsp:spPr>
        <a:xfrm>
          <a:off x="0" y="4138725"/>
          <a:ext cx="6492875" cy="91143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Resources</a:t>
          </a:r>
        </a:p>
      </dsp:txBody>
      <dsp:txXfrm>
        <a:off x="44492" y="4183217"/>
        <a:ext cx="6403891" cy="8224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75310-3EFB-4C3C-908A-580E30E46772}">
      <dsp:nvSpPr>
        <dsp:cNvPr id="0" name=""/>
        <dsp:cNvSpPr/>
      </dsp:nvSpPr>
      <dsp:spPr>
        <a:xfrm>
          <a:off x="0" y="19649"/>
          <a:ext cx="6492875" cy="6236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Basic</a:t>
          </a:r>
        </a:p>
      </dsp:txBody>
      <dsp:txXfrm>
        <a:off x="30442" y="50091"/>
        <a:ext cx="6431991" cy="562726"/>
      </dsp:txXfrm>
    </dsp:sp>
    <dsp:sp modelId="{4FA07759-57FD-48DF-BFD4-FB675B98FE80}">
      <dsp:nvSpPr>
        <dsp:cNvPr id="0" name=""/>
        <dsp:cNvSpPr/>
      </dsp:nvSpPr>
      <dsp:spPr>
        <a:xfrm>
          <a:off x="0" y="643259"/>
          <a:ext cx="6492875" cy="242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number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string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err="1"/>
            <a:t>boolean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null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undefined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any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void </a:t>
          </a:r>
          <a:endParaRPr lang="en-US" sz="2000" kern="1200" dirty="0"/>
        </a:p>
      </dsp:txBody>
      <dsp:txXfrm>
        <a:off x="0" y="643259"/>
        <a:ext cx="6492875" cy="2421899"/>
      </dsp:txXfrm>
    </dsp:sp>
    <dsp:sp modelId="{81F6F5B9-A4D2-4CAD-8EAE-0A4BDA6E2FC3}">
      <dsp:nvSpPr>
        <dsp:cNvPr id="0" name=""/>
        <dsp:cNvSpPr/>
      </dsp:nvSpPr>
      <dsp:spPr>
        <a:xfrm>
          <a:off x="0" y="3065159"/>
          <a:ext cx="6492875" cy="62361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enum</a:t>
          </a:r>
        </a:p>
      </dsp:txBody>
      <dsp:txXfrm>
        <a:off x="30442" y="3095601"/>
        <a:ext cx="6431991" cy="562726"/>
      </dsp:txXfrm>
    </dsp:sp>
    <dsp:sp modelId="{65801D5A-D4C0-472E-ADDB-9C94D6CCAD58}">
      <dsp:nvSpPr>
        <dsp:cNvPr id="0" name=""/>
        <dsp:cNvSpPr/>
      </dsp:nvSpPr>
      <dsp:spPr>
        <a:xfrm>
          <a:off x="0" y="3763649"/>
          <a:ext cx="6492875" cy="62361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Arrays</a:t>
          </a:r>
        </a:p>
      </dsp:txBody>
      <dsp:txXfrm>
        <a:off x="30442" y="3794091"/>
        <a:ext cx="6431991" cy="562726"/>
      </dsp:txXfrm>
    </dsp:sp>
    <dsp:sp modelId="{32A192F3-07E9-4BBA-9509-1A4242F093C8}">
      <dsp:nvSpPr>
        <dsp:cNvPr id="0" name=""/>
        <dsp:cNvSpPr/>
      </dsp:nvSpPr>
      <dsp:spPr>
        <a:xfrm>
          <a:off x="0" y="4462140"/>
          <a:ext cx="6492875" cy="62361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Tuples</a:t>
          </a:r>
        </a:p>
      </dsp:txBody>
      <dsp:txXfrm>
        <a:off x="30442" y="4492582"/>
        <a:ext cx="6431991" cy="56272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052B7-3EED-4EB6-A597-64AF787BB862}">
      <dsp:nvSpPr>
        <dsp:cNvPr id="0" name=""/>
        <dsp:cNvSpPr/>
      </dsp:nvSpPr>
      <dsp:spPr>
        <a:xfrm>
          <a:off x="0" y="356520"/>
          <a:ext cx="6492875" cy="10073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Type Annotations</a:t>
          </a:r>
        </a:p>
      </dsp:txBody>
      <dsp:txXfrm>
        <a:off x="49176" y="405696"/>
        <a:ext cx="6394523" cy="909018"/>
      </dsp:txXfrm>
    </dsp:sp>
    <dsp:sp modelId="{CC7FDD05-AAD1-4644-88EC-D431BFF1D804}">
      <dsp:nvSpPr>
        <dsp:cNvPr id="0" name=""/>
        <dsp:cNvSpPr/>
      </dsp:nvSpPr>
      <dsp:spPr>
        <a:xfrm>
          <a:off x="0" y="1484850"/>
          <a:ext cx="6492875" cy="100737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Type Inference</a:t>
          </a:r>
        </a:p>
      </dsp:txBody>
      <dsp:txXfrm>
        <a:off x="49176" y="1534026"/>
        <a:ext cx="6394523" cy="909018"/>
      </dsp:txXfrm>
    </dsp:sp>
    <dsp:sp modelId="{422FF9E0-E2FC-409A-AC90-37A99C4A1BC8}">
      <dsp:nvSpPr>
        <dsp:cNvPr id="0" name=""/>
        <dsp:cNvSpPr/>
      </dsp:nvSpPr>
      <dsp:spPr>
        <a:xfrm>
          <a:off x="0" y="2613180"/>
          <a:ext cx="6492875" cy="100737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Union Types &amp; Type Guards</a:t>
          </a:r>
        </a:p>
      </dsp:txBody>
      <dsp:txXfrm>
        <a:off x="49176" y="2662356"/>
        <a:ext cx="6394523" cy="909018"/>
      </dsp:txXfrm>
    </dsp:sp>
    <dsp:sp modelId="{F48F2469-7522-41CA-BE27-E08E1CE7B7B5}">
      <dsp:nvSpPr>
        <dsp:cNvPr id="0" name=""/>
        <dsp:cNvSpPr/>
      </dsp:nvSpPr>
      <dsp:spPr>
        <a:xfrm>
          <a:off x="0" y="3741510"/>
          <a:ext cx="6492875" cy="100737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Type Aliases</a:t>
          </a:r>
        </a:p>
      </dsp:txBody>
      <dsp:txXfrm>
        <a:off x="49176" y="3790686"/>
        <a:ext cx="6394523" cy="90901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9FE68-61F6-4B60-B51F-6A48801C1002}">
      <dsp:nvSpPr>
        <dsp:cNvPr id="0" name=""/>
        <dsp:cNvSpPr/>
      </dsp:nvSpPr>
      <dsp:spPr>
        <a:xfrm>
          <a:off x="0" y="304230"/>
          <a:ext cx="6492875" cy="10313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Define a contract</a:t>
          </a:r>
        </a:p>
      </dsp:txBody>
      <dsp:txXfrm>
        <a:off x="50347" y="354577"/>
        <a:ext cx="6392181" cy="930660"/>
      </dsp:txXfrm>
    </dsp:sp>
    <dsp:sp modelId="{F7CA85D1-D576-4ACA-8517-FED1FED284B5}">
      <dsp:nvSpPr>
        <dsp:cNvPr id="0" name=""/>
        <dsp:cNvSpPr/>
      </dsp:nvSpPr>
      <dsp:spPr>
        <a:xfrm>
          <a:off x="0" y="1459425"/>
          <a:ext cx="6492875" cy="1031354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Shape of the object</a:t>
          </a:r>
        </a:p>
      </dsp:txBody>
      <dsp:txXfrm>
        <a:off x="50347" y="1509772"/>
        <a:ext cx="6392181" cy="930660"/>
      </dsp:txXfrm>
    </dsp:sp>
    <dsp:sp modelId="{7B7FF377-EBC1-4B0D-AF40-AA45C3844203}">
      <dsp:nvSpPr>
        <dsp:cNvPr id="0" name=""/>
        <dsp:cNvSpPr/>
      </dsp:nvSpPr>
      <dsp:spPr>
        <a:xfrm>
          <a:off x="0" y="2614620"/>
          <a:ext cx="6492875" cy="1031354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Extend multiple interfaces </a:t>
          </a:r>
        </a:p>
      </dsp:txBody>
      <dsp:txXfrm>
        <a:off x="50347" y="2664967"/>
        <a:ext cx="6392181" cy="930660"/>
      </dsp:txXfrm>
    </dsp:sp>
    <dsp:sp modelId="{CB1A4D96-E028-4412-990E-0B17CB2AC1BB}">
      <dsp:nvSpPr>
        <dsp:cNvPr id="0" name=""/>
        <dsp:cNvSpPr/>
      </dsp:nvSpPr>
      <dsp:spPr>
        <a:xfrm>
          <a:off x="0" y="3792741"/>
          <a:ext cx="6492875" cy="103135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Structural or “Duck” typing</a:t>
          </a:r>
        </a:p>
      </dsp:txBody>
      <dsp:txXfrm>
        <a:off x="50347" y="3843088"/>
        <a:ext cx="6392181" cy="9306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B3921-C936-48FC-BF42-274C2AAA1608}">
      <dsp:nvSpPr>
        <dsp:cNvPr id="0" name=""/>
        <dsp:cNvSpPr/>
      </dsp:nvSpPr>
      <dsp:spPr>
        <a:xfrm>
          <a:off x="0" y="461099"/>
          <a:ext cx="6492875" cy="959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Ability to abstract types</a:t>
          </a:r>
        </a:p>
      </dsp:txBody>
      <dsp:txXfrm>
        <a:off x="46834" y="507933"/>
        <a:ext cx="6399207" cy="865732"/>
      </dsp:txXfrm>
    </dsp:sp>
    <dsp:sp modelId="{AC658649-D667-4FFA-8FBA-6AD0331F4BA1}">
      <dsp:nvSpPr>
        <dsp:cNvPr id="0" name=""/>
        <dsp:cNvSpPr/>
      </dsp:nvSpPr>
      <dsp:spPr>
        <a:xfrm>
          <a:off x="0" y="1535699"/>
          <a:ext cx="6492875" cy="95940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Type is now a variable</a:t>
          </a:r>
        </a:p>
      </dsp:txBody>
      <dsp:txXfrm>
        <a:off x="46834" y="1582533"/>
        <a:ext cx="6399207" cy="865732"/>
      </dsp:txXfrm>
    </dsp:sp>
    <dsp:sp modelId="{F7CA85D1-D576-4ACA-8517-FED1FED284B5}">
      <dsp:nvSpPr>
        <dsp:cNvPr id="0" name=""/>
        <dsp:cNvSpPr/>
      </dsp:nvSpPr>
      <dsp:spPr>
        <a:xfrm>
          <a:off x="0" y="2610299"/>
          <a:ext cx="6492875" cy="9594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Classes, Interfaces, Functions</a:t>
          </a:r>
        </a:p>
      </dsp:txBody>
      <dsp:txXfrm>
        <a:off x="46834" y="2657133"/>
        <a:ext cx="6399207" cy="865732"/>
      </dsp:txXfrm>
    </dsp:sp>
    <dsp:sp modelId="{C8C9A32B-661B-474D-9991-C7F77A0C036E}">
      <dsp:nvSpPr>
        <dsp:cNvPr id="0" name=""/>
        <dsp:cNvSpPr/>
      </dsp:nvSpPr>
      <dsp:spPr>
        <a:xfrm>
          <a:off x="0" y="3684900"/>
          <a:ext cx="6492875" cy="9594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Create reusable components</a:t>
          </a:r>
          <a:endParaRPr lang="en-US" sz="4000" kern="1200" dirty="0"/>
        </a:p>
      </dsp:txBody>
      <dsp:txXfrm>
        <a:off x="46834" y="3731734"/>
        <a:ext cx="6399207" cy="86573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B3921-C936-48FC-BF42-274C2AAA1608}">
      <dsp:nvSpPr>
        <dsp:cNvPr id="0" name=""/>
        <dsp:cNvSpPr/>
      </dsp:nvSpPr>
      <dsp:spPr>
        <a:xfrm>
          <a:off x="0" y="42780"/>
          <a:ext cx="6492875" cy="11512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Optional chaining</a:t>
          </a:r>
        </a:p>
      </dsp:txBody>
      <dsp:txXfrm>
        <a:off x="56201" y="98981"/>
        <a:ext cx="6380473" cy="1038877"/>
      </dsp:txXfrm>
    </dsp:sp>
    <dsp:sp modelId="{DADEA434-36B0-4DB7-8B99-C1E08E000FE5}">
      <dsp:nvSpPr>
        <dsp:cNvPr id="0" name=""/>
        <dsp:cNvSpPr/>
      </dsp:nvSpPr>
      <dsp:spPr>
        <a:xfrm>
          <a:off x="0" y="1332300"/>
          <a:ext cx="6492875" cy="115127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 err="1"/>
            <a:t>Nullish</a:t>
          </a:r>
          <a:r>
            <a:rPr lang="en-US" sz="4800" kern="1200" dirty="0"/>
            <a:t> coalescing</a:t>
          </a:r>
        </a:p>
      </dsp:txBody>
      <dsp:txXfrm>
        <a:off x="56201" y="1388501"/>
        <a:ext cx="6380473" cy="1038877"/>
      </dsp:txXfrm>
    </dsp:sp>
    <dsp:sp modelId="{2BA53EE3-692C-4506-B531-81965828E1E7}">
      <dsp:nvSpPr>
        <dsp:cNvPr id="0" name=""/>
        <dsp:cNvSpPr/>
      </dsp:nvSpPr>
      <dsp:spPr>
        <a:xfrm>
          <a:off x="0" y="2621820"/>
          <a:ext cx="6492875" cy="115127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@</a:t>
          </a:r>
          <a:r>
            <a:rPr lang="en-US" sz="4800" kern="1200" dirty="0" err="1"/>
            <a:t>ts-nocheck</a:t>
          </a:r>
          <a:endParaRPr lang="en-US" sz="4800" kern="1200" dirty="0"/>
        </a:p>
      </dsp:txBody>
      <dsp:txXfrm>
        <a:off x="56201" y="2678021"/>
        <a:ext cx="6380473" cy="1038877"/>
      </dsp:txXfrm>
    </dsp:sp>
    <dsp:sp modelId="{F7CA85D1-D576-4ACA-8517-FED1FED284B5}">
      <dsp:nvSpPr>
        <dsp:cNvPr id="0" name=""/>
        <dsp:cNvSpPr/>
      </dsp:nvSpPr>
      <dsp:spPr>
        <a:xfrm>
          <a:off x="0" y="3911340"/>
          <a:ext cx="6492875" cy="115127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#private</a:t>
          </a:r>
        </a:p>
      </dsp:txBody>
      <dsp:txXfrm>
        <a:off x="56201" y="3967541"/>
        <a:ext cx="6380473" cy="103887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B3921-C936-48FC-BF42-274C2AAA1608}">
      <dsp:nvSpPr>
        <dsp:cNvPr id="0" name=""/>
        <dsp:cNvSpPr/>
      </dsp:nvSpPr>
      <dsp:spPr>
        <a:xfrm>
          <a:off x="0" y="186690"/>
          <a:ext cx="6492875" cy="8634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Is your project large / complex ?</a:t>
          </a:r>
        </a:p>
      </dsp:txBody>
      <dsp:txXfrm>
        <a:off x="42151" y="228841"/>
        <a:ext cx="6408573" cy="779158"/>
      </dsp:txXfrm>
    </dsp:sp>
    <dsp:sp modelId="{DADEA434-36B0-4DB7-8B99-C1E08E000FE5}">
      <dsp:nvSpPr>
        <dsp:cNvPr id="0" name=""/>
        <dsp:cNvSpPr/>
      </dsp:nvSpPr>
      <dsp:spPr>
        <a:xfrm>
          <a:off x="0" y="1153830"/>
          <a:ext cx="6492875" cy="86346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Are you working on a big team ?</a:t>
          </a:r>
        </a:p>
      </dsp:txBody>
      <dsp:txXfrm>
        <a:off x="42151" y="1195981"/>
        <a:ext cx="6408573" cy="779158"/>
      </dsp:txXfrm>
    </dsp:sp>
    <dsp:sp modelId="{2BA53EE3-692C-4506-B531-81965828E1E7}">
      <dsp:nvSpPr>
        <dsp:cNvPr id="0" name=""/>
        <dsp:cNvSpPr/>
      </dsp:nvSpPr>
      <dsp:spPr>
        <a:xfrm>
          <a:off x="0" y="2120970"/>
          <a:ext cx="6492875" cy="8634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Long-term refactoring needs</a:t>
          </a:r>
        </a:p>
      </dsp:txBody>
      <dsp:txXfrm>
        <a:off x="42151" y="2163121"/>
        <a:ext cx="6408573" cy="779158"/>
      </dsp:txXfrm>
    </dsp:sp>
    <dsp:sp modelId="{F7CA85D1-D576-4ACA-8517-FED1FED284B5}">
      <dsp:nvSpPr>
        <dsp:cNvPr id="0" name=""/>
        <dsp:cNvSpPr/>
      </dsp:nvSpPr>
      <dsp:spPr>
        <a:xfrm>
          <a:off x="0" y="3088110"/>
          <a:ext cx="6492875" cy="86346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Team skill-set</a:t>
          </a:r>
        </a:p>
      </dsp:txBody>
      <dsp:txXfrm>
        <a:off x="42151" y="3130261"/>
        <a:ext cx="6408573" cy="779158"/>
      </dsp:txXfrm>
    </dsp:sp>
    <dsp:sp modelId="{7703074B-20EB-4946-87D4-1446C578357C}">
      <dsp:nvSpPr>
        <dsp:cNvPr id="0" name=""/>
        <dsp:cNvSpPr/>
      </dsp:nvSpPr>
      <dsp:spPr>
        <a:xfrm>
          <a:off x="0" y="4055250"/>
          <a:ext cx="6492875" cy="8634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Suggested by a library</a:t>
          </a:r>
        </a:p>
      </dsp:txBody>
      <dsp:txXfrm>
        <a:off x="42151" y="4097401"/>
        <a:ext cx="6408573" cy="77915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3D6CAE-9727-41C9-A312-45BAC1678F86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D1EBA-2388-4AB6-8D5A-EB009D91EA0A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hlinkClick xmlns:r="http://schemas.openxmlformats.org/officeDocument/2006/relationships" r:id="rId1"/>
            </a:rPr>
            <a:t>TypeScript Playground </a:t>
          </a:r>
          <a:endParaRPr lang="en-US" sz="2800" kern="1200"/>
        </a:p>
      </dsp:txBody>
      <dsp:txXfrm>
        <a:off x="0" y="623"/>
        <a:ext cx="6492875" cy="1020830"/>
      </dsp:txXfrm>
    </dsp:sp>
    <dsp:sp modelId="{3FDD73D0-F4F4-4751-BD66-72000359F2A1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DB882-5E58-472E-B3C0-A1D575BA597A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Basarat Ali Syed has a great </a:t>
          </a:r>
          <a:r>
            <a:rPr lang="en-US" sz="2800" kern="1200">
              <a:hlinkClick xmlns:r="http://schemas.openxmlformats.org/officeDocument/2006/relationships" r:id="rId2"/>
            </a:rPr>
            <a:t>Book on Github</a:t>
          </a:r>
          <a:endParaRPr lang="en-US" sz="2800" kern="1200"/>
        </a:p>
      </dsp:txBody>
      <dsp:txXfrm>
        <a:off x="0" y="1021453"/>
        <a:ext cx="6492875" cy="1020830"/>
      </dsp:txXfrm>
    </dsp:sp>
    <dsp:sp modelId="{2F455932-39E3-4D0A-8901-B9DC2F35DA74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9CB99-7776-46F6-AEAF-81C1FB6696D5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hlinkClick xmlns:r="http://schemas.openxmlformats.org/officeDocument/2006/relationships" r:id="rId3"/>
            </a:rPr>
            <a:t>Definitely Typed</a:t>
          </a:r>
          <a:r>
            <a:rPr lang="en-US" sz="2800" kern="1200"/>
            <a:t> for  Type Definitions</a:t>
          </a:r>
        </a:p>
      </dsp:txBody>
      <dsp:txXfrm>
        <a:off x="0" y="2042284"/>
        <a:ext cx="6492875" cy="1020830"/>
      </dsp:txXfrm>
    </dsp:sp>
    <dsp:sp modelId="{6ECD4F13-994F-42DD-80DA-E0056C6A12E9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E28B4-51EC-4047-A103-CFF452E8DF16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TalkScript </a:t>
          </a:r>
          <a:r>
            <a:rPr lang="en-US" sz="2800" kern="1200"/>
            <a:t>(@TalkScript) podcast from sitepen</a:t>
          </a:r>
        </a:p>
      </dsp:txBody>
      <dsp:txXfrm>
        <a:off x="0" y="3063115"/>
        <a:ext cx="6492875" cy="1020830"/>
      </dsp:txXfrm>
    </dsp:sp>
    <dsp:sp modelId="{DEDEF0BD-AA7F-4CB8-8BA9-F652C80D7715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056754-EC79-458D-9CF4-E523C15F425D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hlinkClick xmlns:r="http://schemas.openxmlformats.org/officeDocument/2006/relationships" r:id="rId4"/>
            </a:rPr>
            <a:t>TypeScript Weekly (https://www.typescript-weekly.com/</a:t>
          </a:r>
          <a:r>
            <a:rPr lang="en-US" sz="2800" kern="1200" dirty="0"/>
            <a:t>)</a:t>
          </a:r>
        </a:p>
      </dsp:txBody>
      <dsp:txXfrm>
        <a:off x="0" y="4083946"/>
        <a:ext cx="6492875" cy="1020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38E15-41B7-4EBE-B431-6B5AEAEA0281}">
      <dsp:nvSpPr>
        <dsp:cNvPr id="0" name=""/>
        <dsp:cNvSpPr/>
      </dsp:nvSpPr>
      <dsp:spPr>
        <a:xfrm rot="5400000">
          <a:off x="-91934" y="2423316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80AD0B-C6BC-4DA3-A036-DFB84A1C13DA}">
      <dsp:nvSpPr>
        <dsp:cNvPr id="0" name=""/>
        <dsp:cNvSpPr/>
      </dsp:nvSpPr>
      <dsp:spPr>
        <a:xfrm>
          <a:off x="0" y="2644969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sz="2000" kern="1200" dirty="0"/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kern="1200" dirty="0"/>
            <a:t>1995</a:t>
          </a: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kern="1200" dirty="0"/>
            <a:t>JavaScript created by Netscape</a:t>
          </a:r>
        </a:p>
        <a:p>
          <a:pPr marL="0"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2644969"/>
        <a:ext cx="1401140" cy="1228181"/>
      </dsp:txXfrm>
    </dsp:sp>
    <dsp:sp modelId="{E8312DCA-953E-484D-A155-557ED92A7AFC}">
      <dsp:nvSpPr>
        <dsp:cNvPr id="0" name=""/>
        <dsp:cNvSpPr/>
      </dsp:nvSpPr>
      <dsp:spPr>
        <a:xfrm>
          <a:off x="971248" y="2233546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F62340-9378-48EB-B059-A8910A756854}">
      <dsp:nvSpPr>
        <dsp:cNvPr id="0" name=""/>
        <dsp:cNvSpPr/>
      </dsp:nvSpPr>
      <dsp:spPr>
        <a:xfrm rot="5400000">
          <a:off x="1705434" y="1923360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3ED86-0D2C-49C2-809C-6569C0086F6A}">
      <dsp:nvSpPr>
        <dsp:cNvPr id="0" name=""/>
        <dsp:cNvSpPr/>
      </dsp:nvSpPr>
      <dsp:spPr>
        <a:xfrm>
          <a:off x="1549739" y="2387066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Early 2000s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Client side Scripting for web</a:t>
          </a:r>
        </a:p>
      </dsp:txBody>
      <dsp:txXfrm>
        <a:off x="1549739" y="2387066"/>
        <a:ext cx="1401140" cy="1228181"/>
      </dsp:txXfrm>
    </dsp:sp>
    <dsp:sp modelId="{FB5E3822-B838-45DC-8DA8-C1FC3476C696}">
      <dsp:nvSpPr>
        <dsp:cNvPr id="0" name=""/>
        <dsp:cNvSpPr/>
      </dsp:nvSpPr>
      <dsp:spPr>
        <a:xfrm>
          <a:off x="2686518" y="1809101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CF7B9B-41C8-4FE7-8116-AD5AE5B8654D}">
      <dsp:nvSpPr>
        <dsp:cNvPr id="0" name=""/>
        <dsp:cNvSpPr/>
      </dsp:nvSpPr>
      <dsp:spPr>
        <a:xfrm rot="5400000">
          <a:off x="3420704" y="1498915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0E315B-EAEA-42E7-96FC-15FF0AC539C3}">
      <dsp:nvSpPr>
        <dsp:cNvPr id="0" name=""/>
        <dsp:cNvSpPr/>
      </dsp:nvSpPr>
      <dsp:spPr>
        <a:xfrm>
          <a:off x="3265009" y="1962620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2005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Ajax, countless libraries</a:t>
          </a:r>
        </a:p>
      </dsp:txBody>
      <dsp:txXfrm>
        <a:off x="3265009" y="1962620"/>
        <a:ext cx="1401140" cy="1228181"/>
      </dsp:txXfrm>
    </dsp:sp>
    <dsp:sp modelId="{397C9470-518F-4B2D-8578-3AB9238B9210}">
      <dsp:nvSpPr>
        <dsp:cNvPr id="0" name=""/>
        <dsp:cNvSpPr/>
      </dsp:nvSpPr>
      <dsp:spPr>
        <a:xfrm>
          <a:off x="4401788" y="1384656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00C496-730C-4E75-ACF7-B4BF1495F98A}">
      <dsp:nvSpPr>
        <dsp:cNvPr id="0" name=""/>
        <dsp:cNvSpPr/>
      </dsp:nvSpPr>
      <dsp:spPr>
        <a:xfrm rot="5400000">
          <a:off x="5135974" y="1074470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3572A8-2B68-4C85-BA04-D5656C663906}">
      <dsp:nvSpPr>
        <dsp:cNvPr id="0" name=""/>
        <dsp:cNvSpPr/>
      </dsp:nvSpPr>
      <dsp:spPr>
        <a:xfrm>
          <a:off x="4980279" y="1538175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2009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Node.js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Server side scripting</a:t>
          </a:r>
        </a:p>
      </dsp:txBody>
      <dsp:txXfrm>
        <a:off x="4980279" y="1538175"/>
        <a:ext cx="1401140" cy="1228181"/>
      </dsp:txXfrm>
    </dsp:sp>
    <dsp:sp modelId="{C2520868-58B1-4C4A-BE33-CB4ACB94B7A0}">
      <dsp:nvSpPr>
        <dsp:cNvPr id="0" name=""/>
        <dsp:cNvSpPr/>
      </dsp:nvSpPr>
      <dsp:spPr>
        <a:xfrm>
          <a:off x="6117058" y="960210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2534E8-9EA7-4C4A-AFB6-B9095140570B}">
      <dsp:nvSpPr>
        <dsp:cNvPr id="0" name=""/>
        <dsp:cNvSpPr/>
      </dsp:nvSpPr>
      <dsp:spPr>
        <a:xfrm rot="5400000">
          <a:off x="6851244" y="650024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1D858A-D61F-48B9-8EBC-B482E0FB6906}">
      <dsp:nvSpPr>
        <dsp:cNvPr id="0" name=""/>
        <dsp:cNvSpPr/>
      </dsp:nvSpPr>
      <dsp:spPr>
        <a:xfrm>
          <a:off x="6695549" y="1113730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2010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SPA</a:t>
          </a:r>
        </a:p>
      </dsp:txBody>
      <dsp:txXfrm>
        <a:off x="6695549" y="1113730"/>
        <a:ext cx="1401140" cy="1228181"/>
      </dsp:txXfrm>
    </dsp:sp>
    <dsp:sp modelId="{2AB34932-E10C-479C-ABA5-B04206348898}">
      <dsp:nvSpPr>
        <dsp:cNvPr id="0" name=""/>
        <dsp:cNvSpPr/>
      </dsp:nvSpPr>
      <dsp:spPr>
        <a:xfrm>
          <a:off x="7832328" y="535765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A5CAE-A2C8-4F8A-AA10-F4C5B1B78751}">
      <dsp:nvSpPr>
        <dsp:cNvPr id="0" name=""/>
        <dsp:cNvSpPr/>
      </dsp:nvSpPr>
      <dsp:spPr>
        <a:xfrm rot="5400000">
          <a:off x="8566513" y="225579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C6D01C-19A5-4903-9E26-80BCEAB1A65B}">
      <dsp:nvSpPr>
        <dsp:cNvPr id="0" name=""/>
        <dsp:cNvSpPr/>
      </dsp:nvSpPr>
      <dsp:spPr>
        <a:xfrm>
          <a:off x="8410818" y="689285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2013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Desktop</a:t>
          </a:r>
        </a:p>
      </dsp:txBody>
      <dsp:txXfrm>
        <a:off x="8410818" y="689285"/>
        <a:ext cx="1401140" cy="1228181"/>
      </dsp:txXfrm>
    </dsp:sp>
    <dsp:sp modelId="{2A1B1A12-F09F-4D8E-A884-BF9B9E3CBE0A}">
      <dsp:nvSpPr>
        <dsp:cNvPr id="0" name=""/>
        <dsp:cNvSpPr/>
      </dsp:nvSpPr>
      <dsp:spPr>
        <a:xfrm>
          <a:off x="9588180" y="99958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6EA47B-1987-4064-B951-3C194CABF0B0}">
      <dsp:nvSpPr>
        <dsp:cNvPr id="0" name=""/>
        <dsp:cNvSpPr/>
      </dsp:nvSpPr>
      <dsp:spPr>
        <a:xfrm rot="5400000">
          <a:off x="10227309" y="-308643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9A6670-574F-4AA1-B32A-4B0F5D745AF8}">
      <dsp:nvSpPr>
        <dsp:cNvPr id="0" name=""/>
        <dsp:cNvSpPr/>
      </dsp:nvSpPr>
      <dsp:spPr>
        <a:xfrm>
          <a:off x="10228203" y="341208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2015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Mobile</a:t>
          </a:r>
        </a:p>
      </dsp:txBody>
      <dsp:txXfrm>
        <a:off x="10228203" y="341208"/>
        <a:ext cx="1401140" cy="12281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38E15-41B7-4EBE-B431-6B5AEAEA0281}">
      <dsp:nvSpPr>
        <dsp:cNvPr id="0" name=""/>
        <dsp:cNvSpPr/>
      </dsp:nvSpPr>
      <dsp:spPr>
        <a:xfrm rot="5400000">
          <a:off x="-91934" y="2423316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80AD0B-C6BC-4DA3-A036-DFB84A1C13DA}">
      <dsp:nvSpPr>
        <dsp:cNvPr id="0" name=""/>
        <dsp:cNvSpPr/>
      </dsp:nvSpPr>
      <dsp:spPr>
        <a:xfrm>
          <a:off x="0" y="2644969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sz="2000" kern="1200" dirty="0"/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kern="1200" dirty="0"/>
            <a:t>1995</a:t>
          </a: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kern="1200" dirty="0"/>
            <a:t>JavaScript created by Netscape</a:t>
          </a:r>
        </a:p>
        <a:p>
          <a:pPr marL="0"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2644969"/>
        <a:ext cx="1401140" cy="1228181"/>
      </dsp:txXfrm>
    </dsp:sp>
    <dsp:sp modelId="{E8312DCA-953E-484D-A155-557ED92A7AFC}">
      <dsp:nvSpPr>
        <dsp:cNvPr id="0" name=""/>
        <dsp:cNvSpPr/>
      </dsp:nvSpPr>
      <dsp:spPr>
        <a:xfrm>
          <a:off x="971248" y="2233546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F62340-9378-48EB-B059-A8910A756854}">
      <dsp:nvSpPr>
        <dsp:cNvPr id="0" name=""/>
        <dsp:cNvSpPr/>
      </dsp:nvSpPr>
      <dsp:spPr>
        <a:xfrm rot="5400000">
          <a:off x="1705434" y="1923360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3ED86-0D2C-49C2-809C-6569C0086F6A}">
      <dsp:nvSpPr>
        <dsp:cNvPr id="0" name=""/>
        <dsp:cNvSpPr/>
      </dsp:nvSpPr>
      <dsp:spPr>
        <a:xfrm>
          <a:off x="1549739" y="2387066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Early 2000s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Client side Scripting for web</a:t>
          </a:r>
        </a:p>
      </dsp:txBody>
      <dsp:txXfrm>
        <a:off x="1549739" y="2387066"/>
        <a:ext cx="1401140" cy="1228181"/>
      </dsp:txXfrm>
    </dsp:sp>
    <dsp:sp modelId="{FB5E3822-B838-45DC-8DA8-C1FC3476C696}">
      <dsp:nvSpPr>
        <dsp:cNvPr id="0" name=""/>
        <dsp:cNvSpPr/>
      </dsp:nvSpPr>
      <dsp:spPr>
        <a:xfrm>
          <a:off x="2686518" y="1809101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CF7B9B-41C8-4FE7-8116-AD5AE5B8654D}">
      <dsp:nvSpPr>
        <dsp:cNvPr id="0" name=""/>
        <dsp:cNvSpPr/>
      </dsp:nvSpPr>
      <dsp:spPr>
        <a:xfrm rot="5400000">
          <a:off x="3420704" y="1498915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0E315B-EAEA-42E7-96FC-15FF0AC539C3}">
      <dsp:nvSpPr>
        <dsp:cNvPr id="0" name=""/>
        <dsp:cNvSpPr/>
      </dsp:nvSpPr>
      <dsp:spPr>
        <a:xfrm>
          <a:off x="3265009" y="1962620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2005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Ajax, countless libraries</a:t>
          </a:r>
        </a:p>
      </dsp:txBody>
      <dsp:txXfrm>
        <a:off x="3265009" y="1962620"/>
        <a:ext cx="1401140" cy="1228181"/>
      </dsp:txXfrm>
    </dsp:sp>
    <dsp:sp modelId="{397C9470-518F-4B2D-8578-3AB9238B9210}">
      <dsp:nvSpPr>
        <dsp:cNvPr id="0" name=""/>
        <dsp:cNvSpPr/>
      </dsp:nvSpPr>
      <dsp:spPr>
        <a:xfrm>
          <a:off x="4401788" y="1384656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00C496-730C-4E75-ACF7-B4BF1495F98A}">
      <dsp:nvSpPr>
        <dsp:cNvPr id="0" name=""/>
        <dsp:cNvSpPr/>
      </dsp:nvSpPr>
      <dsp:spPr>
        <a:xfrm rot="5400000">
          <a:off x="5135974" y="1074470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3572A8-2B68-4C85-BA04-D5656C663906}">
      <dsp:nvSpPr>
        <dsp:cNvPr id="0" name=""/>
        <dsp:cNvSpPr/>
      </dsp:nvSpPr>
      <dsp:spPr>
        <a:xfrm>
          <a:off x="4980279" y="1538175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2009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Node.js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Server side scripting</a:t>
          </a:r>
        </a:p>
      </dsp:txBody>
      <dsp:txXfrm>
        <a:off x="4980279" y="1538175"/>
        <a:ext cx="1401140" cy="1228181"/>
      </dsp:txXfrm>
    </dsp:sp>
    <dsp:sp modelId="{C2520868-58B1-4C4A-BE33-CB4ACB94B7A0}">
      <dsp:nvSpPr>
        <dsp:cNvPr id="0" name=""/>
        <dsp:cNvSpPr/>
      </dsp:nvSpPr>
      <dsp:spPr>
        <a:xfrm>
          <a:off x="6117058" y="960210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2534E8-9EA7-4C4A-AFB6-B9095140570B}">
      <dsp:nvSpPr>
        <dsp:cNvPr id="0" name=""/>
        <dsp:cNvSpPr/>
      </dsp:nvSpPr>
      <dsp:spPr>
        <a:xfrm rot="5400000">
          <a:off x="6851244" y="650024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1D858A-D61F-48B9-8EBC-B482E0FB6906}">
      <dsp:nvSpPr>
        <dsp:cNvPr id="0" name=""/>
        <dsp:cNvSpPr/>
      </dsp:nvSpPr>
      <dsp:spPr>
        <a:xfrm>
          <a:off x="6695549" y="1113730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2010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SPA</a:t>
          </a:r>
        </a:p>
      </dsp:txBody>
      <dsp:txXfrm>
        <a:off x="6695549" y="1113730"/>
        <a:ext cx="1401140" cy="1228181"/>
      </dsp:txXfrm>
    </dsp:sp>
    <dsp:sp modelId="{2AB34932-E10C-479C-ABA5-B04206348898}">
      <dsp:nvSpPr>
        <dsp:cNvPr id="0" name=""/>
        <dsp:cNvSpPr/>
      </dsp:nvSpPr>
      <dsp:spPr>
        <a:xfrm>
          <a:off x="7832328" y="535765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A5CAE-A2C8-4F8A-AA10-F4C5B1B78751}">
      <dsp:nvSpPr>
        <dsp:cNvPr id="0" name=""/>
        <dsp:cNvSpPr/>
      </dsp:nvSpPr>
      <dsp:spPr>
        <a:xfrm rot="5400000">
          <a:off x="8566513" y="225579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C6D01C-19A5-4903-9E26-80BCEAB1A65B}">
      <dsp:nvSpPr>
        <dsp:cNvPr id="0" name=""/>
        <dsp:cNvSpPr/>
      </dsp:nvSpPr>
      <dsp:spPr>
        <a:xfrm>
          <a:off x="8410818" y="689285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2013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Desktop</a:t>
          </a:r>
        </a:p>
      </dsp:txBody>
      <dsp:txXfrm>
        <a:off x="8410818" y="689285"/>
        <a:ext cx="1401140" cy="1228181"/>
      </dsp:txXfrm>
    </dsp:sp>
    <dsp:sp modelId="{2A1B1A12-F09F-4D8E-A884-BF9B9E3CBE0A}">
      <dsp:nvSpPr>
        <dsp:cNvPr id="0" name=""/>
        <dsp:cNvSpPr/>
      </dsp:nvSpPr>
      <dsp:spPr>
        <a:xfrm>
          <a:off x="9588180" y="99958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6EA47B-1987-4064-B951-3C194CABF0B0}">
      <dsp:nvSpPr>
        <dsp:cNvPr id="0" name=""/>
        <dsp:cNvSpPr/>
      </dsp:nvSpPr>
      <dsp:spPr>
        <a:xfrm rot="5400000">
          <a:off x="10227309" y="-308643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9A6670-574F-4AA1-B32A-4B0F5D745AF8}">
      <dsp:nvSpPr>
        <dsp:cNvPr id="0" name=""/>
        <dsp:cNvSpPr/>
      </dsp:nvSpPr>
      <dsp:spPr>
        <a:xfrm>
          <a:off x="10228203" y="341208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2015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Mobile</a:t>
          </a:r>
          <a:endParaRPr lang="en-US" sz="2200" kern="1200" dirty="0"/>
        </a:p>
      </dsp:txBody>
      <dsp:txXfrm>
        <a:off x="10228203" y="341208"/>
        <a:ext cx="1401140" cy="12281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38E15-41B7-4EBE-B431-6B5AEAEA0281}">
      <dsp:nvSpPr>
        <dsp:cNvPr id="0" name=""/>
        <dsp:cNvSpPr/>
      </dsp:nvSpPr>
      <dsp:spPr>
        <a:xfrm rot="5400000">
          <a:off x="-91934" y="2423316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80AD0B-C6BC-4DA3-A036-DFB84A1C13DA}">
      <dsp:nvSpPr>
        <dsp:cNvPr id="0" name=""/>
        <dsp:cNvSpPr/>
      </dsp:nvSpPr>
      <dsp:spPr>
        <a:xfrm>
          <a:off x="0" y="2644969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sz="2000" kern="1200" dirty="0"/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kern="1200" dirty="0"/>
            <a:t>1995</a:t>
          </a: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kern="1200" dirty="0"/>
            <a:t>JavaScript created by Netscape</a:t>
          </a:r>
        </a:p>
        <a:p>
          <a:pPr marL="0"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2644969"/>
        <a:ext cx="1401140" cy="1228181"/>
      </dsp:txXfrm>
    </dsp:sp>
    <dsp:sp modelId="{E8312DCA-953E-484D-A155-557ED92A7AFC}">
      <dsp:nvSpPr>
        <dsp:cNvPr id="0" name=""/>
        <dsp:cNvSpPr/>
      </dsp:nvSpPr>
      <dsp:spPr>
        <a:xfrm>
          <a:off x="971248" y="2233546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F62340-9378-48EB-B059-A8910A756854}">
      <dsp:nvSpPr>
        <dsp:cNvPr id="0" name=""/>
        <dsp:cNvSpPr/>
      </dsp:nvSpPr>
      <dsp:spPr>
        <a:xfrm rot="5400000">
          <a:off x="1705434" y="1923360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3ED86-0D2C-49C2-809C-6569C0086F6A}">
      <dsp:nvSpPr>
        <dsp:cNvPr id="0" name=""/>
        <dsp:cNvSpPr/>
      </dsp:nvSpPr>
      <dsp:spPr>
        <a:xfrm>
          <a:off x="1549739" y="2387066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Early 2000s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Client side Scripting for web</a:t>
          </a:r>
        </a:p>
      </dsp:txBody>
      <dsp:txXfrm>
        <a:off x="1549739" y="2387066"/>
        <a:ext cx="1401140" cy="1228181"/>
      </dsp:txXfrm>
    </dsp:sp>
    <dsp:sp modelId="{FB5E3822-B838-45DC-8DA8-C1FC3476C696}">
      <dsp:nvSpPr>
        <dsp:cNvPr id="0" name=""/>
        <dsp:cNvSpPr/>
      </dsp:nvSpPr>
      <dsp:spPr>
        <a:xfrm>
          <a:off x="2686518" y="1809101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CF7B9B-41C8-4FE7-8116-AD5AE5B8654D}">
      <dsp:nvSpPr>
        <dsp:cNvPr id="0" name=""/>
        <dsp:cNvSpPr/>
      </dsp:nvSpPr>
      <dsp:spPr>
        <a:xfrm rot="5400000">
          <a:off x="3420704" y="1498915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0E315B-EAEA-42E7-96FC-15FF0AC539C3}">
      <dsp:nvSpPr>
        <dsp:cNvPr id="0" name=""/>
        <dsp:cNvSpPr/>
      </dsp:nvSpPr>
      <dsp:spPr>
        <a:xfrm>
          <a:off x="3265009" y="1962620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2005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Ajax, countless libraries</a:t>
          </a:r>
        </a:p>
      </dsp:txBody>
      <dsp:txXfrm>
        <a:off x="3265009" y="1962620"/>
        <a:ext cx="1401140" cy="1228181"/>
      </dsp:txXfrm>
    </dsp:sp>
    <dsp:sp modelId="{397C9470-518F-4B2D-8578-3AB9238B9210}">
      <dsp:nvSpPr>
        <dsp:cNvPr id="0" name=""/>
        <dsp:cNvSpPr/>
      </dsp:nvSpPr>
      <dsp:spPr>
        <a:xfrm>
          <a:off x="4401788" y="1384656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00C496-730C-4E75-ACF7-B4BF1495F98A}">
      <dsp:nvSpPr>
        <dsp:cNvPr id="0" name=""/>
        <dsp:cNvSpPr/>
      </dsp:nvSpPr>
      <dsp:spPr>
        <a:xfrm rot="5400000">
          <a:off x="5135974" y="1074470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3572A8-2B68-4C85-BA04-D5656C663906}">
      <dsp:nvSpPr>
        <dsp:cNvPr id="0" name=""/>
        <dsp:cNvSpPr/>
      </dsp:nvSpPr>
      <dsp:spPr>
        <a:xfrm>
          <a:off x="4980279" y="1538175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2009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Node.js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Server side scripting</a:t>
          </a:r>
        </a:p>
      </dsp:txBody>
      <dsp:txXfrm>
        <a:off x="4980279" y="1538175"/>
        <a:ext cx="1401140" cy="1228181"/>
      </dsp:txXfrm>
    </dsp:sp>
    <dsp:sp modelId="{C2520868-58B1-4C4A-BE33-CB4ACB94B7A0}">
      <dsp:nvSpPr>
        <dsp:cNvPr id="0" name=""/>
        <dsp:cNvSpPr/>
      </dsp:nvSpPr>
      <dsp:spPr>
        <a:xfrm>
          <a:off x="6117058" y="960210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2534E8-9EA7-4C4A-AFB6-B9095140570B}">
      <dsp:nvSpPr>
        <dsp:cNvPr id="0" name=""/>
        <dsp:cNvSpPr/>
      </dsp:nvSpPr>
      <dsp:spPr>
        <a:xfrm rot="5400000">
          <a:off x="6851244" y="650024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1D858A-D61F-48B9-8EBC-B482E0FB6906}">
      <dsp:nvSpPr>
        <dsp:cNvPr id="0" name=""/>
        <dsp:cNvSpPr/>
      </dsp:nvSpPr>
      <dsp:spPr>
        <a:xfrm>
          <a:off x="6695549" y="1113730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2010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SPA</a:t>
          </a:r>
        </a:p>
      </dsp:txBody>
      <dsp:txXfrm>
        <a:off x="6695549" y="1113730"/>
        <a:ext cx="1401140" cy="1228181"/>
      </dsp:txXfrm>
    </dsp:sp>
    <dsp:sp modelId="{2AB34932-E10C-479C-ABA5-B04206348898}">
      <dsp:nvSpPr>
        <dsp:cNvPr id="0" name=""/>
        <dsp:cNvSpPr/>
      </dsp:nvSpPr>
      <dsp:spPr>
        <a:xfrm>
          <a:off x="7832328" y="535765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A5CAE-A2C8-4F8A-AA10-F4C5B1B78751}">
      <dsp:nvSpPr>
        <dsp:cNvPr id="0" name=""/>
        <dsp:cNvSpPr/>
      </dsp:nvSpPr>
      <dsp:spPr>
        <a:xfrm rot="5400000">
          <a:off x="8566513" y="225579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C6D01C-19A5-4903-9E26-80BCEAB1A65B}">
      <dsp:nvSpPr>
        <dsp:cNvPr id="0" name=""/>
        <dsp:cNvSpPr/>
      </dsp:nvSpPr>
      <dsp:spPr>
        <a:xfrm>
          <a:off x="8410818" y="689285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2013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Desktop</a:t>
          </a:r>
        </a:p>
      </dsp:txBody>
      <dsp:txXfrm>
        <a:off x="8410818" y="689285"/>
        <a:ext cx="1401140" cy="1228181"/>
      </dsp:txXfrm>
    </dsp:sp>
    <dsp:sp modelId="{2A1B1A12-F09F-4D8E-A884-BF9B9E3CBE0A}">
      <dsp:nvSpPr>
        <dsp:cNvPr id="0" name=""/>
        <dsp:cNvSpPr/>
      </dsp:nvSpPr>
      <dsp:spPr>
        <a:xfrm>
          <a:off x="9588180" y="99958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6EA47B-1987-4064-B951-3C194CABF0B0}">
      <dsp:nvSpPr>
        <dsp:cNvPr id="0" name=""/>
        <dsp:cNvSpPr/>
      </dsp:nvSpPr>
      <dsp:spPr>
        <a:xfrm rot="5400000">
          <a:off x="10227309" y="-308643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9A6670-574F-4AA1-B32A-4B0F5D745AF8}">
      <dsp:nvSpPr>
        <dsp:cNvPr id="0" name=""/>
        <dsp:cNvSpPr/>
      </dsp:nvSpPr>
      <dsp:spPr>
        <a:xfrm>
          <a:off x="10228203" y="341208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2015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Mobile</a:t>
          </a:r>
          <a:endParaRPr lang="en-US" sz="2200" kern="1200" dirty="0"/>
        </a:p>
      </dsp:txBody>
      <dsp:txXfrm>
        <a:off x="10228203" y="341208"/>
        <a:ext cx="1401140" cy="12281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38E15-41B7-4EBE-B431-6B5AEAEA0281}">
      <dsp:nvSpPr>
        <dsp:cNvPr id="0" name=""/>
        <dsp:cNvSpPr/>
      </dsp:nvSpPr>
      <dsp:spPr>
        <a:xfrm rot="5400000">
          <a:off x="-91934" y="2423316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80AD0B-C6BC-4DA3-A036-DFB84A1C13DA}">
      <dsp:nvSpPr>
        <dsp:cNvPr id="0" name=""/>
        <dsp:cNvSpPr/>
      </dsp:nvSpPr>
      <dsp:spPr>
        <a:xfrm>
          <a:off x="0" y="2644969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sz="2000" kern="1200" dirty="0"/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kern="1200" dirty="0"/>
            <a:t>1995</a:t>
          </a: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kern="1200" dirty="0"/>
            <a:t>JavaScript created by Netscape</a:t>
          </a:r>
        </a:p>
        <a:p>
          <a:pPr marL="0"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2644969"/>
        <a:ext cx="1401140" cy="1228181"/>
      </dsp:txXfrm>
    </dsp:sp>
    <dsp:sp modelId="{E8312DCA-953E-484D-A155-557ED92A7AFC}">
      <dsp:nvSpPr>
        <dsp:cNvPr id="0" name=""/>
        <dsp:cNvSpPr/>
      </dsp:nvSpPr>
      <dsp:spPr>
        <a:xfrm>
          <a:off x="971248" y="2233546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F62340-9378-48EB-B059-A8910A756854}">
      <dsp:nvSpPr>
        <dsp:cNvPr id="0" name=""/>
        <dsp:cNvSpPr/>
      </dsp:nvSpPr>
      <dsp:spPr>
        <a:xfrm rot="5400000">
          <a:off x="1705434" y="1923360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3ED86-0D2C-49C2-809C-6569C0086F6A}">
      <dsp:nvSpPr>
        <dsp:cNvPr id="0" name=""/>
        <dsp:cNvSpPr/>
      </dsp:nvSpPr>
      <dsp:spPr>
        <a:xfrm>
          <a:off x="1549739" y="2387066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Early 2000s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Client side Scripting for web</a:t>
          </a:r>
        </a:p>
      </dsp:txBody>
      <dsp:txXfrm>
        <a:off x="1549739" y="2387066"/>
        <a:ext cx="1401140" cy="1228181"/>
      </dsp:txXfrm>
    </dsp:sp>
    <dsp:sp modelId="{FB5E3822-B838-45DC-8DA8-C1FC3476C696}">
      <dsp:nvSpPr>
        <dsp:cNvPr id="0" name=""/>
        <dsp:cNvSpPr/>
      </dsp:nvSpPr>
      <dsp:spPr>
        <a:xfrm>
          <a:off x="2686518" y="1809101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CF7B9B-41C8-4FE7-8116-AD5AE5B8654D}">
      <dsp:nvSpPr>
        <dsp:cNvPr id="0" name=""/>
        <dsp:cNvSpPr/>
      </dsp:nvSpPr>
      <dsp:spPr>
        <a:xfrm rot="5400000">
          <a:off x="3420704" y="1498915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0E315B-EAEA-42E7-96FC-15FF0AC539C3}">
      <dsp:nvSpPr>
        <dsp:cNvPr id="0" name=""/>
        <dsp:cNvSpPr/>
      </dsp:nvSpPr>
      <dsp:spPr>
        <a:xfrm>
          <a:off x="3265009" y="1962620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2005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Ajax, countless libraries</a:t>
          </a:r>
        </a:p>
      </dsp:txBody>
      <dsp:txXfrm>
        <a:off x="3265009" y="1962620"/>
        <a:ext cx="1401140" cy="1228181"/>
      </dsp:txXfrm>
    </dsp:sp>
    <dsp:sp modelId="{397C9470-518F-4B2D-8578-3AB9238B9210}">
      <dsp:nvSpPr>
        <dsp:cNvPr id="0" name=""/>
        <dsp:cNvSpPr/>
      </dsp:nvSpPr>
      <dsp:spPr>
        <a:xfrm>
          <a:off x="4401788" y="1384656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00C496-730C-4E75-ACF7-B4BF1495F98A}">
      <dsp:nvSpPr>
        <dsp:cNvPr id="0" name=""/>
        <dsp:cNvSpPr/>
      </dsp:nvSpPr>
      <dsp:spPr>
        <a:xfrm rot="5400000">
          <a:off x="5135974" y="1074470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3572A8-2B68-4C85-BA04-D5656C663906}">
      <dsp:nvSpPr>
        <dsp:cNvPr id="0" name=""/>
        <dsp:cNvSpPr/>
      </dsp:nvSpPr>
      <dsp:spPr>
        <a:xfrm>
          <a:off x="4980279" y="1538175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2009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Node.js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Server side scripting</a:t>
          </a:r>
        </a:p>
      </dsp:txBody>
      <dsp:txXfrm>
        <a:off x="4980279" y="1538175"/>
        <a:ext cx="1401140" cy="1228181"/>
      </dsp:txXfrm>
    </dsp:sp>
    <dsp:sp modelId="{C2520868-58B1-4C4A-BE33-CB4ACB94B7A0}">
      <dsp:nvSpPr>
        <dsp:cNvPr id="0" name=""/>
        <dsp:cNvSpPr/>
      </dsp:nvSpPr>
      <dsp:spPr>
        <a:xfrm>
          <a:off x="6117058" y="960210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2534E8-9EA7-4C4A-AFB6-B9095140570B}">
      <dsp:nvSpPr>
        <dsp:cNvPr id="0" name=""/>
        <dsp:cNvSpPr/>
      </dsp:nvSpPr>
      <dsp:spPr>
        <a:xfrm rot="5400000">
          <a:off x="6851244" y="650024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1D858A-D61F-48B9-8EBC-B482E0FB6906}">
      <dsp:nvSpPr>
        <dsp:cNvPr id="0" name=""/>
        <dsp:cNvSpPr/>
      </dsp:nvSpPr>
      <dsp:spPr>
        <a:xfrm>
          <a:off x="6695549" y="1113730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2010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SPA</a:t>
          </a:r>
        </a:p>
      </dsp:txBody>
      <dsp:txXfrm>
        <a:off x="6695549" y="1113730"/>
        <a:ext cx="1401140" cy="1228181"/>
      </dsp:txXfrm>
    </dsp:sp>
    <dsp:sp modelId="{2AB34932-E10C-479C-ABA5-B04206348898}">
      <dsp:nvSpPr>
        <dsp:cNvPr id="0" name=""/>
        <dsp:cNvSpPr/>
      </dsp:nvSpPr>
      <dsp:spPr>
        <a:xfrm>
          <a:off x="7832328" y="535765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A5CAE-A2C8-4F8A-AA10-F4C5B1B78751}">
      <dsp:nvSpPr>
        <dsp:cNvPr id="0" name=""/>
        <dsp:cNvSpPr/>
      </dsp:nvSpPr>
      <dsp:spPr>
        <a:xfrm rot="5400000">
          <a:off x="8566513" y="225579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C6D01C-19A5-4903-9E26-80BCEAB1A65B}">
      <dsp:nvSpPr>
        <dsp:cNvPr id="0" name=""/>
        <dsp:cNvSpPr/>
      </dsp:nvSpPr>
      <dsp:spPr>
        <a:xfrm>
          <a:off x="8410818" y="689285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2013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Desktop</a:t>
          </a:r>
        </a:p>
      </dsp:txBody>
      <dsp:txXfrm>
        <a:off x="8410818" y="689285"/>
        <a:ext cx="1401140" cy="1228181"/>
      </dsp:txXfrm>
    </dsp:sp>
    <dsp:sp modelId="{2A1B1A12-F09F-4D8E-A884-BF9B9E3CBE0A}">
      <dsp:nvSpPr>
        <dsp:cNvPr id="0" name=""/>
        <dsp:cNvSpPr/>
      </dsp:nvSpPr>
      <dsp:spPr>
        <a:xfrm>
          <a:off x="9588180" y="99958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6EA47B-1987-4064-B951-3C194CABF0B0}">
      <dsp:nvSpPr>
        <dsp:cNvPr id="0" name=""/>
        <dsp:cNvSpPr/>
      </dsp:nvSpPr>
      <dsp:spPr>
        <a:xfrm rot="5400000">
          <a:off x="10227309" y="-308643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9A6670-574F-4AA1-B32A-4B0F5D745AF8}">
      <dsp:nvSpPr>
        <dsp:cNvPr id="0" name=""/>
        <dsp:cNvSpPr/>
      </dsp:nvSpPr>
      <dsp:spPr>
        <a:xfrm>
          <a:off x="10228203" y="341208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2015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Mobile</a:t>
          </a:r>
          <a:endParaRPr lang="en-US" sz="2200" kern="1200" dirty="0"/>
        </a:p>
      </dsp:txBody>
      <dsp:txXfrm>
        <a:off x="10228203" y="341208"/>
        <a:ext cx="1401140" cy="12281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38E15-41B7-4EBE-B431-6B5AEAEA0281}">
      <dsp:nvSpPr>
        <dsp:cNvPr id="0" name=""/>
        <dsp:cNvSpPr/>
      </dsp:nvSpPr>
      <dsp:spPr>
        <a:xfrm rot="5400000">
          <a:off x="-91934" y="2423316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80AD0B-C6BC-4DA3-A036-DFB84A1C13DA}">
      <dsp:nvSpPr>
        <dsp:cNvPr id="0" name=""/>
        <dsp:cNvSpPr/>
      </dsp:nvSpPr>
      <dsp:spPr>
        <a:xfrm>
          <a:off x="0" y="2644969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sz="2000" kern="1200" dirty="0"/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kern="1200" dirty="0"/>
            <a:t>1995</a:t>
          </a: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kern="1200" dirty="0"/>
            <a:t>JavaScript created by Netscape</a:t>
          </a:r>
        </a:p>
        <a:p>
          <a:pPr marL="0"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2644969"/>
        <a:ext cx="1401140" cy="1228181"/>
      </dsp:txXfrm>
    </dsp:sp>
    <dsp:sp modelId="{E8312DCA-953E-484D-A155-557ED92A7AFC}">
      <dsp:nvSpPr>
        <dsp:cNvPr id="0" name=""/>
        <dsp:cNvSpPr/>
      </dsp:nvSpPr>
      <dsp:spPr>
        <a:xfrm>
          <a:off x="971248" y="2233546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F62340-9378-48EB-B059-A8910A756854}">
      <dsp:nvSpPr>
        <dsp:cNvPr id="0" name=""/>
        <dsp:cNvSpPr/>
      </dsp:nvSpPr>
      <dsp:spPr>
        <a:xfrm rot="5400000">
          <a:off x="1705434" y="1923360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3ED86-0D2C-49C2-809C-6569C0086F6A}">
      <dsp:nvSpPr>
        <dsp:cNvPr id="0" name=""/>
        <dsp:cNvSpPr/>
      </dsp:nvSpPr>
      <dsp:spPr>
        <a:xfrm>
          <a:off x="1549739" y="2387066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Early 2000s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Client side Scripting for web</a:t>
          </a:r>
        </a:p>
      </dsp:txBody>
      <dsp:txXfrm>
        <a:off x="1549739" y="2387066"/>
        <a:ext cx="1401140" cy="1228181"/>
      </dsp:txXfrm>
    </dsp:sp>
    <dsp:sp modelId="{FB5E3822-B838-45DC-8DA8-C1FC3476C696}">
      <dsp:nvSpPr>
        <dsp:cNvPr id="0" name=""/>
        <dsp:cNvSpPr/>
      </dsp:nvSpPr>
      <dsp:spPr>
        <a:xfrm>
          <a:off x="2686518" y="1809101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CF7B9B-41C8-4FE7-8116-AD5AE5B8654D}">
      <dsp:nvSpPr>
        <dsp:cNvPr id="0" name=""/>
        <dsp:cNvSpPr/>
      </dsp:nvSpPr>
      <dsp:spPr>
        <a:xfrm rot="5400000">
          <a:off x="3420704" y="1498915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0E315B-EAEA-42E7-96FC-15FF0AC539C3}">
      <dsp:nvSpPr>
        <dsp:cNvPr id="0" name=""/>
        <dsp:cNvSpPr/>
      </dsp:nvSpPr>
      <dsp:spPr>
        <a:xfrm>
          <a:off x="3265009" y="1962620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2005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Ajax, countless libraries</a:t>
          </a:r>
        </a:p>
      </dsp:txBody>
      <dsp:txXfrm>
        <a:off x="3265009" y="1962620"/>
        <a:ext cx="1401140" cy="1228181"/>
      </dsp:txXfrm>
    </dsp:sp>
    <dsp:sp modelId="{397C9470-518F-4B2D-8578-3AB9238B9210}">
      <dsp:nvSpPr>
        <dsp:cNvPr id="0" name=""/>
        <dsp:cNvSpPr/>
      </dsp:nvSpPr>
      <dsp:spPr>
        <a:xfrm>
          <a:off x="4401788" y="1384656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00C496-730C-4E75-ACF7-B4BF1495F98A}">
      <dsp:nvSpPr>
        <dsp:cNvPr id="0" name=""/>
        <dsp:cNvSpPr/>
      </dsp:nvSpPr>
      <dsp:spPr>
        <a:xfrm rot="5400000">
          <a:off x="5135974" y="1074470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3572A8-2B68-4C85-BA04-D5656C663906}">
      <dsp:nvSpPr>
        <dsp:cNvPr id="0" name=""/>
        <dsp:cNvSpPr/>
      </dsp:nvSpPr>
      <dsp:spPr>
        <a:xfrm>
          <a:off x="4980279" y="1538175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2009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Node.js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Server side scripting</a:t>
          </a:r>
        </a:p>
      </dsp:txBody>
      <dsp:txXfrm>
        <a:off x="4980279" y="1538175"/>
        <a:ext cx="1401140" cy="1228181"/>
      </dsp:txXfrm>
    </dsp:sp>
    <dsp:sp modelId="{C2520868-58B1-4C4A-BE33-CB4ACB94B7A0}">
      <dsp:nvSpPr>
        <dsp:cNvPr id="0" name=""/>
        <dsp:cNvSpPr/>
      </dsp:nvSpPr>
      <dsp:spPr>
        <a:xfrm>
          <a:off x="6117058" y="960210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2534E8-9EA7-4C4A-AFB6-B9095140570B}">
      <dsp:nvSpPr>
        <dsp:cNvPr id="0" name=""/>
        <dsp:cNvSpPr/>
      </dsp:nvSpPr>
      <dsp:spPr>
        <a:xfrm rot="5400000">
          <a:off x="6851244" y="650024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1D858A-D61F-48B9-8EBC-B482E0FB6906}">
      <dsp:nvSpPr>
        <dsp:cNvPr id="0" name=""/>
        <dsp:cNvSpPr/>
      </dsp:nvSpPr>
      <dsp:spPr>
        <a:xfrm>
          <a:off x="6695549" y="1113730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2010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SPA</a:t>
          </a:r>
        </a:p>
      </dsp:txBody>
      <dsp:txXfrm>
        <a:off x="6695549" y="1113730"/>
        <a:ext cx="1401140" cy="1228181"/>
      </dsp:txXfrm>
    </dsp:sp>
    <dsp:sp modelId="{2AB34932-E10C-479C-ABA5-B04206348898}">
      <dsp:nvSpPr>
        <dsp:cNvPr id="0" name=""/>
        <dsp:cNvSpPr/>
      </dsp:nvSpPr>
      <dsp:spPr>
        <a:xfrm>
          <a:off x="7832328" y="535765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A5CAE-A2C8-4F8A-AA10-F4C5B1B78751}">
      <dsp:nvSpPr>
        <dsp:cNvPr id="0" name=""/>
        <dsp:cNvSpPr/>
      </dsp:nvSpPr>
      <dsp:spPr>
        <a:xfrm rot="5400000">
          <a:off x="8566513" y="225579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C6D01C-19A5-4903-9E26-80BCEAB1A65B}">
      <dsp:nvSpPr>
        <dsp:cNvPr id="0" name=""/>
        <dsp:cNvSpPr/>
      </dsp:nvSpPr>
      <dsp:spPr>
        <a:xfrm>
          <a:off x="8410818" y="689285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2013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Desktop</a:t>
          </a:r>
        </a:p>
      </dsp:txBody>
      <dsp:txXfrm>
        <a:off x="8410818" y="689285"/>
        <a:ext cx="1401140" cy="1228181"/>
      </dsp:txXfrm>
    </dsp:sp>
    <dsp:sp modelId="{2A1B1A12-F09F-4D8E-A884-BF9B9E3CBE0A}">
      <dsp:nvSpPr>
        <dsp:cNvPr id="0" name=""/>
        <dsp:cNvSpPr/>
      </dsp:nvSpPr>
      <dsp:spPr>
        <a:xfrm>
          <a:off x="9588180" y="99958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6EA47B-1987-4064-B951-3C194CABF0B0}">
      <dsp:nvSpPr>
        <dsp:cNvPr id="0" name=""/>
        <dsp:cNvSpPr/>
      </dsp:nvSpPr>
      <dsp:spPr>
        <a:xfrm rot="5400000">
          <a:off x="10227309" y="-308643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9A6670-574F-4AA1-B32A-4B0F5D745AF8}">
      <dsp:nvSpPr>
        <dsp:cNvPr id="0" name=""/>
        <dsp:cNvSpPr/>
      </dsp:nvSpPr>
      <dsp:spPr>
        <a:xfrm>
          <a:off x="10228203" y="341208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2015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Mobile</a:t>
          </a:r>
          <a:endParaRPr lang="en-US" sz="2200" kern="1200" dirty="0"/>
        </a:p>
      </dsp:txBody>
      <dsp:txXfrm>
        <a:off x="10228203" y="341208"/>
        <a:ext cx="1401140" cy="12281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38E15-41B7-4EBE-B431-6B5AEAEA0281}">
      <dsp:nvSpPr>
        <dsp:cNvPr id="0" name=""/>
        <dsp:cNvSpPr/>
      </dsp:nvSpPr>
      <dsp:spPr>
        <a:xfrm rot="5400000">
          <a:off x="-91934" y="2423316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80AD0B-C6BC-4DA3-A036-DFB84A1C13DA}">
      <dsp:nvSpPr>
        <dsp:cNvPr id="0" name=""/>
        <dsp:cNvSpPr/>
      </dsp:nvSpPr>
      <dsp:spPr>
        <a:xfrm>
          <a:off x="0" y="2644969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sz="2000" kern="1200" dirty="0"/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kern="1200" dirty="0"/>
            <a:t>1995</a:t>
          </a: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kern="1200" dirty="0"/>
            <a:t>JavaScript created by Netscape</a:t>
          </a:r>
        </a:p>
        <a:p>
          <a:pPr marL="0"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2644969"/>
        <a:ext cx="1401140" cy="1228181"/>
      </dsp:txXfrm>
    </dsp:sp>
    <dsp:sp modelId="{E8312DCA-953E-484D-A155-557ED92A7AFC}">
      <dsp:nvSpPr>
        <dsp:cNvPr id="0" name=""/>
        <dsp:cNvSpPr/>
      </dsp:nvSpPr>
      <dsp:spPr>
        <a:xfrm>
          <a:off x="971248" y="2233546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F62340-9378-48EB-B059-A8910A756854}">
      <dsp:nvSpPr>
        <dsp:cNvPr id="0" name=""/>
        <dsp:cNvSpPr/>
      </dsp:nvSpPr>
      <dsp:spPr>
        <a:xfrm rot="5400000">
          <a:off x="1705434" y="1923360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3ED86-0D2C-49C2-809C-6569C0086F6A}">
      <dsp:nvSpPr>
        <dsp:cNvPr id="0" name=""/>
        <dsp:cNvSpPr/>
      </dsp:nvSpPr>
      <dsp:spPr>
        <a:xfrm>
          <a:off x="1549739" y="2387066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Early 2000s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Client side Scripting for web</a:t>
          </a:r>
        </a:p>
      </dsp:txBody>
      <dsp:txXfrm>
        <a:off x="1549739" y="2387066"/>
        <a:ext cx="1401140" cy="1228181"/>
      </dsp:txXfrm>
    </dsp:sp>
    <dsp:sp modelId="{FB5E3822-B838-45DC-8DA8-C1FC3476C696}">
      <dsp:nvSpPr>
        <dsp:cNvPr id="0" name=""/>
        <dsp:cNvSpPr/>
      </dsp:nvSpPr>
      <dsp:spPr>
        <a:xfrm>
          <a:off x="2686518" y="1809101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CF7B9B-41C8-4FE7-8116-AD5AE5B8654D}">
      <dsp:nvSpPr>
        <dsp:cNvPr id="0" name=""/>
        <dsp:cNvSpPr/>
      </dsp:nvSpPr>
      <dsp:spPr>
        <a:xfrm rot="5400000">
          <a:off x="3420704" y="1498915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0E315B-EAEA-42E7-96FC-15FF0AC539C3}">
      <dsp:nvSpPr>
        <dsp:cNvPr id="0" name=""/>
        <dsp:cNvSpPr/>
      </dsp:nvSpPr>
      <dsp:spPr>
        <a:xfrm>
          <a:off x="3265009" y="1962620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2005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Ajax, countless libraries</a:t>
          </a:r>
        </a:p>
      </dsp:txBody>
      <dsp:txXfrm>
        <a:off x="3265009" y="1962620"/>
        <a:ext cx="1401140" cy="1228181"/>
      </dsp:txXfrm>
    </dsp:sp>
    <dsp:sp modelId="{397C9470-518F-4B2D-8578-3AB9238B9210}">
      <dsp:nvSpPr>
        <dsp:cNvPr id="0" name=""/>
        <dsp:cNvSpPr/>
      </dsp:nvSpPr>
      <dsp:spPr>
        <a:xfrm>
          <a:off x="4401788" y="1384656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00C496-730C-4E75-ACF7-B4BF1495F98A}">
      <dsp:nvSpPr>
        <dsp:cNvPr id="0" name=""/>
        <dsp:cNvSpPr/>
      </dsp:nvSpPr>
      <dsp:spPr>
        <a:xfrm rot="5400000">
          <a:off x="5135974" y="1074470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3572A8-2B68-4C85-BA04-D5656C663906}">
      <dsp:nvSpPr>
        <dsp:cNvPr id="0" name=""/>
        <dsp:cNvSpPr/>
      </dsp:nvSpPr>
      <dsp:spPr>
        <a:xfrm>
          <a:off x="4980279" y="1538175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2009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Node.js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Server side scripting</a:t>
          </a:r>
        </a:p>
      </dsp:txBody>
      <dsp:txXfrm>
        <a:off x="4980279" y="1538175"/>
        <a:ext cx="1401140" cy="1228181"/>
      </dsp:txXfrm>
    </dsp:sp>
    <dsp:sp modelId="{C2520868-58B1-4C4A-BE33-CB4ACB94B7A0}">
      <dsp:nvSpPr>
        <dsp:cNvPr id="0" name=""/>
        <dsp:cNvSpPr/>
      </dsp:nvSpPr>
      <dsp:spPr>
        <a:xfrm>
          <a:off x="6117058" y="960210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2534E8-9EA7-4C4A-AFB6-B9095140570B}">
      <dsp:nvSpPr>
        <dsp:cNvPr id="0" name=""/>
        <dsp:cNvSpPr/>
      </dsp:nvSpPr>
      <dsp:spPr>
        <a:xfrm rot="5400000">
          <a:off x="6851244" y="650024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1D858A-D61F-48B9-8EBC-B482E0FB6906}">
      <dsp:nvSpPr>
        <dsp:cNvPr id="0" name=""/>
        <dsp:cNvSpPr/>
      </dsp:nvSpPr>
      <dsp:spPr>
        <a:xfrm>
          <a:off x="6695549" y="1113730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2010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SPA</a:t>
          </a:r>
        </a:p>
      </dsp:txBody>
      <dsp:txXfrm>
        <a:off x="6695549" y="1113730"/>
        <a:ext cx="1401140" cy="1228181"/>
      </dsp:txXfrm>
    </dsp:sp>
    <dsp:sp modelId="{2AB34932-E10C-479C-ABA5-B04206348898}">
      <dsp:nvSpPr>
        <dsp:cNvPr id="0" name=""/>
        <dsp:cNvSpPr/>
      </dsp:nvSpPr>
      <dsp:spPr>
        <a:xfrm>
          <a:off x="7832328" y="535765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A5CAE-A2C8-4F8A-AA10-F4C5B1B78751}">
      <dsp:nvSpPr>
        <dsp:cNvPr id="0" name=""/>
        <dsp:cNvSpPr/>
      </dsp:nvSpPr>
      <dsp:spPr>
        <a:xfrm rot="5400000">
          <a:off x="8566513" y="225579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C6D01C-19A5-4903-9E26-80BCEAB1A65B}">
      <dsp:nvSpPr>
        <dsp:cNvPr id="0" name=""/>
        <dsp:cNvSpPr/>
      </dsp:nvSpPr>
      <dsp:spPr>
        <a:xfrm>
          <a:off x="8410818" y="689285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2013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Desktop</a:t>
          </a:r>
        </a:p>
      </dsp:txBody>
      <dsp:txXfrm>
        <a:off x="8410818" y="689285"/>
        <a:ext cx="1401140" cy="1228181"/>
      </dsp:txXfrm>
    </dsp:sp>
    <dsp:sp modelId="{2A1B1A12-F09F-4D8E-A884-BF9B9E3CBE0A}">
      <dsp:nvSpPr>
        <dsp:cNvPr id="0" name=""/>
        <dsp:cNvSpPr/>
      </dsp:nvSpPr>
      <dsp:spPr>
        <a:xfrm>
          <a:off x="9588180" y="99958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6EA47B-1987-4064-B951-3C194CABF0B0}">
      <dsp:nvSpPr>
        <dsp:cNvPr id="0" name=""/>
        <dsp:cNvSpPr/>
      </dsp:nvSpPr>
      <dsp:spPr>
        <a:xfrm rot="5400000">
          <a:off x="10227309" y="-308643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9A6670-574F-4AA1-B32A-4B0F5D745AF8}">
      <dsp:nvSpPr>
        <dsp:cNvPr id="0" name=""/>
        <dsp:cNvSpPr/>
      </dsp:nvSpPr>
      <dsp:spPr>
        <a:xfrm>
          <a:off x="10228203" y="341208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2015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Mobile</a:t>
          </a:r>
          <a:endParaRPr lang="en-US" sz="2200" kern="1200" dirty="0"/>
        </a:p>
      </dsp:txBody>
      <dsp:txXfrm>
        <a:off x="10228203" y="341208"/>
        <a:ext cx="1401140" cy="12281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38E15-41B7-4EBE-B431-6B5AEAEA0281}">
      <dsp:nvSpPr>
        <dsp:cNvPr id="0" name=""/>
        <dsp:cNvSpPr/>
      </dsp:nvSpPr>
      <dsp:spPr>
        <a:xfrm rot="5400000">
          <a:off x="-91934" y="2423316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80AD0B-C6BC-4DA3-A036-DFB84A1C13DA}">
      <dsp:nvSpPr>
        <dsp:cNvPr id="0" name=""/>
        <dsp:cNvSpPr/>
      </dsp:nvSpPr>
      <dsp:spPr>
        <a:xfrm>
          <a:off x="0" y="2644969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sz="2000" kern="1200" dirty="0"/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kern="1200" dirty="0"/>
            <a:t>1995</a:t>
          </a: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kern="1200" dirty="0"/>
            <a:t>JavaScript created by Netscape</a:t>
          </a:r>
        </a:p>
        <a:p>
          <a:pPr marL="0"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2644969"/>
        <a:ext cx="1401140" cy="1228181"/>
      </dsp:txXfrm>
    </dsp:sp>
    <dsp:sp modelId="{E8312DCA-953E-484D-A155-557ED92A7AFC}">
      <dsp:nvSpPr>
        <dsp:cNvPr id="0" name=""/>
        <dsp:cNvSpPr/>
      </dsp:nvSpPr>
      <dsp:spPr>
        <a:xfrm>
          <a:off x="971248" y="2233546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F62340-9378-48EB-B059-A8910A756854}">
      <dsp:nvSpPr>
        <dsp:cNvPr id="0" name=""/>
        <dsp:cNvSpPr/>
      </dsp:nvSpPr>
      <dsp:spPr>
        <a:xfrm rot="5400000">
          <a:off x="1705434" y="1923360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3ED86-0D2C-49C2-809C-6569C0086F6A}">
      <dsp:nvSpPr>
        <dsp:cNvPr id="0" name=""/>
        <dsp:cNvSpPr/>
      </dsp:nvSpPr>
      <dsp:spPr>
        <a:xfrm>
          <a:off x="1549739" y="2387066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Early 2000s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Client side Scripting for web</a:t>
          </a:r>
        </a:p>
      </dsp:txBody>
      <dsp:txXfrm>
        <a:off x="1549739" y="2387066"/>
        <a:ext cx="1401140" cy="1228181"/>
      </dsp:txXfrm>
    </dsp:sp>
    <dsp:sp modelId="{FB5E3822-B838-45DC-8DA8-C1FC3476C696}">
      <dsp:nvSpPr>
        <dsp:cNvPr id="0" name=""/>
        <dsp:cNvSpPr/>
      </dsp:nvSpPr>
      <dsp:spPr>
        <a:xfrm>
          <a:off x="2686518" y="1809101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CF7B9B-41C8-4FE7-8116-AD5AE5B8654D}">
      <dsp:nvSpPr>
        <dsp:cNvPr id="0" name=""/>
        <dsp:cNvSpPr/>
      </dsp:nvSpPr>
      <dsp:spPr>
        <a:xfrm rot="5400000">
          <a:off x="3420704" y="1498915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0E315B-EAEA-42E7-96FC-15FF0AC539C3}">
      <dsp:nvSpPr>
        <dsp:cNvPr id="0" name=""/>
        <dsp:cNvSpPr/>
      </dsp:nvSpPr>
      <dsp:spPr>
        <a:xfrm>
          <a:off x="3265009" y="1962620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2005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Ajax, countless libraries</a:t>
          </a:r>
        </a:p>
      </dsp:txBody>
      <dsp:txXfrm>
        <a:off x="3265009" y="1962620"/>
        <a:ext cx="1401140" cy="1228181"/>
      </dsp:txXfrm>
    </dsp:sp>
    <dsp:sp modelId="{397C9470-518F-4B2D-8578-3AB9238B9210}">
      <dsp:nvSpPr>
        <dsp:cNvPr id="0" name=""/>
        <dsp:cNvSpPr/>
      </dsp:nvSpPr>
      <dsp:spPr>
        <a:xfrm>
          <a:off x="4401788" y="1384656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00C496-730C-4E75-ACF7-B4BF1495F98A}">
      <dsp:nvSpPr>
        <dsp:cNvPr id="0" name=""/>
        <dsp:cNvSpPr/>
      </dsp:nvSpPr>
      <dsp:spPr>
        <a:xfrm rot="5400000">
          <a:off x="5135974" y="1074470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3572A8-2B68-4C85-BA04-D5656C663906}">
      <dsp:nvSpPr>
        <dsp:cNvPr id="0" name=""/>
        <dsp:cNvSpPr/>
      </dsp:nvSpPr>
      <dsp:spPr>
        <a:xfrm>
          <a:off x="4980279" y="1538175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2009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Node.js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Server side scripting</a:t>
          </a:r>
        </a:p>
      </dsp:txBody>
      <dsp:txXfrm>
        <a:off x="4980279" y="1538175"/>
        <a:ext cx="1401140" cy="1228181"/>
      </dsp:txXfrm>
    </dsp:sp>
    <dsp:sp modelId="{C2520868-58B1-4C4A-BE33-CB4ACB94B7A0}">
      <dsp:nvSpPr>
        <dsp:cNvPr id="0" name=""/>
        <dsp:cNvSpPr/>
      </dsp:nvSpPr>
      <dsp:spPr>
        <a:xfrm>
          <a:off x="6117058" y="960210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2534E8-9EA7-4C4A-AFB6-B9095140570B}">
      <dsp:nvSpPr>
        <dsp:cNvPr id="0" name=""/>
        <dsp:cNvSpPr/>
      </dsp:nvSpPr>
      <dsp:spPr>
        <a:xfrm rot="5400000">
          <a:off x="6851244" y="650024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1D858A-D61F-48B9-8EBC-B482E0FB6906}">
      <dsp:nvSpPr>
        <dsp:cNvPr id="0" name=""/>
        <dsp:cNvSpPr/>
      </dsp:nvSpPr>
      <dsp:spPr>
        <a:xfrm>
          <a:off x="6695549" y="1113730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2010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SPA</a:t>
          </a:r>
        </a:p>
      </dsp:txBody>
      <dsp:txXfrm>
        <a:off x="6695549" y="1113730"/>
        <a:ext cx="1401140" cy="1228181"/>
      </dsp:txXfrm>
    </dsp:sp>
    <dsp:sp modelId="{2AB34932-E10C-479C-ABA5-B04206348898}">
      <dsp:nvSpPr>
        <dsp:cNvPr id="0" name=""/>
        <dsp:cNvSpPr/>
      </dsp:nvSpPr>
      <dsp:spPr>
        <a:xfrm>
          <a:off x="7832328" y="535765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A5CAE-A2C8-4F8A-AA10-F4C5B1B78751}">
      <dsp:nvSpPr>
        <dsp:cNvPr id="0" name=""/>
        <dsp:cNvSpPr/>
      </dsp:nvSpPr>
      <dsp:spPr>
        <a:xfrm rot="5400000">
          <a:off x="8566513" y="225579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C6D01C-19A5-4903-9E26-80BCEAB1A65B}">
      <dsp:nvSpPr>
        <dsp:cNvPr id="0" name=""/>
        <dsp:cNvSpPr/>
      </dsp:nvSpPr>
      <dsp:spPr>
        <a:xfrm>
          <a:off x="8410818" y="689285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2013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Desktop</a:t>
          </a:r>
        </a:p>
      </dsp:txBody>
      <dsp:txXfrm>
        <a:off x="8410818" y="689285"/>
        <a:ext cx="1401140" cy="1228181"/>
      </dsp:txXfrm>
    </dsp:sp>
    <dsp:sp modelId="{2A1B1A12-F09F-4D8E-A884-BF9B9E3CBE0A}">
      <dsp:nvSpPr>
        <dsp:cNvPr id="0" name=""/>
        <dsp:cNvSpPr/>
      </dsp:nvSpPr>
      <dsp:spPr>
        <a:xfrm>
          <a:off x="9588180" y="99958"/>
          <a:ext cx="264366" cy="264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6EA47B-1987-4064-B951-3C194CABF0B0}">
      <dsp:nvSpPr>
        <dsp:cNvPr id="0" name=""/>
        <dsp:cNvSpPr/>
      </dsp:nvSpPr>
      <dsp:spPr>
        <a:xfrm rot="5400000">
          <a:off x="10227309" y="-308643"/>
          <a:ext cx="932695" cy="155198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9A6670-574F-4AA1-B32A-4B0F5D745AF8}">
      <dsp:nvSpPr>
        <dsp:cNvPr id="0" name=""/>
        <dsp:cNvSpPr/>
      </dsp:nvSpPr>
      <dsp:spPr>
        <a:xfrm>
          <a:off x="10228203" y="341208"/>
          <a:ext cx="1401140" cy="122818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2015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Mobile</a:t>
          </a:r>
          <a:endParaRPr lang="en-US" sz="2200" kern="1200" dirty="0"/>
        </a:p>
      </dsp:txBody>
      <dsp:txXfrm>
        <a:off x="10228203" y="341208"/>
        <a:ext cx="1401140" cy="122818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DF1BDA-8916-48E4-9E24-59DDB8C078B6}">
      <dsp:nvSpPr>
        <dsp:cNvPr id="0" name=""/>
        <dsp:cNvSpPr/>
      </dsp:nvSpPr>
      <dsp:spPr>
        <a:xfrm>
          <a:off x="0" y="45853"/>
          <a:ext cx="6492875" cy="10793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 err="1"/>
            <a:t>Transpiles</a:t>
          </a:r>
          <a:r>
            <a:rPr lang="en-US" sz="4500" kern="1200" dirty="0"/>
            <a:t> .</a:t>
          </a:r>
          <a:r>
            <a:rPr lang="en-US" sz="4500" kern="1200" dirty="0" err="1"/>
            <a:t>ts</a:t>
          </a:r>
          <a:r>
            <a:rPr lang="en-US" sz="4500" kern="1200" dirty="0"/>
            <a:t> -&gt; .</a:t>
          </a:r>
          <a:r>
            <a:rPr lang="en-US" sz="4500" kern="1200" dirty="0" err="1"/>
            <a:t>js</a:t>
          </a:r>
          <a:endParaRPr lang="en-US" sz="4500" kern="1200" dirty="0"/>
        </a:p>
      </dsp:txBody>
      <dsp:txXfrm>
        <a:off x="52688" y="98541"/>
        <a:ext cx="6387499" cy="973949"/>
      </dsp:txXfrm>
    </dsp:sp>
    <dsp:sp modelId="{ADD01985-5278-4DA2-ADA8-F5D71986E09D}">
      <dsp:nvSpPr>
        <dsp:cNvPr id="0" name=""/>
        <dsp:cNvSpPr/>
      </dsp:nvSpPr>
      <dsp:spPr>
        <a:xfrm>
          <a:off x="0" y="1254778"/>
          <a:ext cx="6492875" cy="107932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Written in TypeScript</a:t>
          </a:r>
        </a:p>
      </dsp:txBody>
      <dsp:txXfrm>
        <a:off x="52688" y="1307466"/>
        <a:ext cx="6387499" cy="973949"/>
      </dsp:txXfrm>
    </dsp:sp>
    <dsp:sp modelId="{F64862BD-6EB6-4171-81D3-41C1C0177963}">
      <dsp:nvSpPr>
        <dsp:cNvPr id="0" name=""/>
        <dsp:cNvSpPr/>
      </dsp:nvSpPr>
      <dsp:spPr>
        <a:xfrm>
          <a:off x="0" y="2463703"/>
          <a:ext cx="6492875" cy="107932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Compiler Options</a:t>
          </a:r>
        </a:p>
      </dsp:txBody>
      <dsp:txXfrm>
        <a:off x="52688" y="2516391"/>
        <a:ext cx="6387499" cy="973949"/>
      </dsp:txXfrm>
    </dsp:sp>
    <dsp:sp modelId="{9BCC9A73-D973-49FA-9AEB-1D33348614D6}">
      <dsp:nvSpPr>
        <dsp:cNvPr id="0" name=""/>
        <dsp:cNvSpPr/>
      </dsp:nvSpPr>
      <dsp:spPr>
        <a:xfrm>
          <a:off x="0" y="3694909"/>
          <a:ext cx="6492875" cy="107932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 err="1"/>
            <a:t>tsconfig.json</a:t>
          </a:r>
          <a:endParaRPr lang="en-US" sz="4500" kern="1200" dirty="0"/>
        </a:p>
      </dsp:txBody>
      <dsp:txXfrm>
        <a:off x="52688" y="3747597"/>
        <a:ext cx="6387499" cy="973949"/>
      </dsp:txXfrm>
    </dsp:sp>
    <dsp:sp modelId="{E4FAC724-7A76-4374-8748-1D1FC4569899}">
      <dsp:nvSpPr>
        <dsp:cNvPr id="0" name=""/>
        <dsp:cNvSpPr/>
      </dsp:nvSpPr>
      <dsp:spPr>
        <a:xfrm>
          <a:off x="0" y="4751953"/>
          <a:ext cx="6492875" cy="74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57150" rIns="320040" bIns="5715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500" kern="1200" dirty="0" err="1"/>
            <a:t>tsc</a:t>
          </a:r>
          <a:r>
            <a:rPr lang="en-US" sz="3500" kern="1200" dirty="0"/>
            <a:t> --</a:t>
          </a:r>
          <a:r>
            <a:rPr lang="en-US" sz="3500" kern="1200" dirty="0" err="1"/>
            <a:t>init</a:t>
          </a:r>
          <a:endParaRPr lang="en-US" sz="3500" kern="1200" dirty="0"/>
        </a:p>
      </dsp:txBody>
      <dsp:txXfrm>
        <a:off x="0" y="4751953"/>
        <a:ext cx="6492875" cy="745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0A0A5-A98C-4DA9-8553-9B9B49F81CE7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81E43-1059-4826-A71A-7883B80F6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51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3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33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29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9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78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51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48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93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24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55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76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44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18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41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13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11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20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36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98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93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066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15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375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650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883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91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564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672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58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837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17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70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53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92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15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69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1E43-1059-4826-A71A-7883B80F64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1AEA-1CA4-4332-BA9C-9A7E9249356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7241-6C38-4013-9272-AF390CCFB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9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1AEA-1CA4-4332-BA9C-9A7E9249356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7241-6C38-4013-9272-AF390CCFB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1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1AEA-1CA4-4332-BA9C-9A7E9249356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7241-6C38-4013-9272-AF390CCFB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73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1AEA-1CA4-4332-BA9C-9A7E9249356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7241-6C38-4013-9272-AF390CCFB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0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1AEA-1CA4-4332-BA9C-9A7E9249356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7241-6C38-4013-9272-AF390CCFB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29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1AEA-1CA4-4332-BA9C-9A7E9249356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7241-6C38-4013-9272-AF390CCFB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5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1AEA-1CA4-4332-BA9C-9A7E9249356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7241-6C38-4013-9272-AF390CCFB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0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1AEA-1CA4-4332-BA9C-9A7E9249356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7241-6C38-4013-9272-AF390CCFB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1AEA-1CA4-4332-BA9C-9A7E9249356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7241-6C38-4013-9272-AF390CCFB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3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1AEA-1CA4-4332-BA9C-9A7E9249356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7241-6C38-4013-9272-AF390CCFB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7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1AEA-1CA4-4332-BA9C-9A7E9249356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D7241-6C38-4013-9272-AF390CCFB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0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61AEA-1CA4-4332-BA9C-9A7E9249356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D7241-6C38-4013-9272-AF390CCFB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7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diagramData" Target="../diagrams/data7.xml"/><Relationship Id="rId21" Type="http://schemas.openxmlformats.org/officeDocument/2006/relationships/image" Target="../media/image18.png"/><Relationship Id="rId7" Type="http://schemas.microsoft.com/office/2007/relationships/diagramDrawing" Target="../diagrams/drawing7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diagramQuickStyle" Target="../diagrams/quickStyle7.xml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6.jpeg"/><Relationship Id="rId14" Type="http://schemas.openxmlformats.org/officeDocument/2006/relationships/image" Target="../media/image11.png"/><Relationship Id="rId22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diagramData" Target="../diagrams/data8.xml"/><Relationship Id="rId21" Type="http://schemas.openxmlformats.org/officeDocument/2006/relationships/image" Target="../media/image18.png"/><Relationship Id="rId7" Type="http://schemas.microsoft.com/office/2007/relationships/diagramDrawing" Target="../diagrams/drawing8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diagramQuickStyle" Target="../diagrams/quickStyle8.xml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6.jpeg"/><Relationship Id="rId14" Type="http://schemas.openxmlformats.org/officeDocument/2006/relationships/image" Target="../media/image11.png"/><Relationship Id="rId22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jashkenas/coffeescript/wiki/List-of-languages-that-compile-to-J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geetanori/TypeScrip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diagramData" Target="../diagrams/data2.xml"/><Relationship Id="rId21" Type="http://schemas.openxmlformats.org/officeDocument/2006/relationships/image" Target="../media/image18.png"/><Relationship Id="rId7" Type="http://schemas.microsoft.com/office/2007/relationships/diagramDrawing" Target="../diagrams/drawing2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jpeg"/><Relationship Id="rId14" Type="http://schemas.openxmlformats.org/officeDocument/2006/relationships/image" Target="../media/image11.png"/><Relationship Id="rId22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diagramData" Target="../diagrams/data3.xml"/><Relationship Id="rId21" Type="http://schemas.openxmlformats.org/officeDocument/2006/relationships/image" Target="../media/image18.png"/><Relationship Id="rId7" Type="http://schemas.microsoft.com/office/2007/relationships/diagramDrawing" Target="../diagrams/drawing3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6.jpeg"/><Relationship Id="rId14" Type="http://schemas.openxmlformats.org/officeDocument/2006/relationships/image" Target="../media/image11.png"/><Relationship Id="rId22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diagramData" Target="../diagrams/data4.xml"/><Relationship Id="rId21" Type="http://schemas.openxmlformats.org/officeDocument/2006/relationships/image" Target="../media/image18.png"/><Relationship Id="rId7" Type="http://schemas.microsoft.com/office/2007/relationships/diagramDrawing" Target="../diagrams/drawing4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6.jpeg"/><Relationship Id="rId14" Type="http://schemas.openxmlformats.org/officeDocument/2006/relationships/image" Target="../media/image11.png"/><Relationship Id="rId22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diagramData" Target="../diagrams/data5.xml"/><Relationship Id="rId21" Type="http://schemas.openxmlformats.org/officeDocument/2006/relationships/image" Target="../media/image18.png"/><Relationship Id="rId7" Type="http://schemas.microsoft.com/office/2007/relationships/diagramDrawing" Target="../diagrams/drawing5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6.jpeg"/><Relationship Id="rId14" Type="http://schemas.openxmlformats.org/officeDocument/2006/relationships/image" Target="../media/image11.png"/><Relationship Id="rId22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diagramData" Target="../diagrams/data6.xml"/><Relationship Id="rId21" Type="http://schemas.openxmlformats.org/officeDocument/2006/relationships/image" Target="../media/image18.png"/><Relationship Id="rId7" Type="http://schemas.microsoft.com/office/2007/relationships/diagramDrawing" Target="../diagrams/drawing6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diagramQuickStyle" Target="../diagrams/quickStyle6.xml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6.jpeg"/><Relationship Id="rId14" Type="http://schemas.openxmlformats.org/officeDocument/2006/relationships/image" Target="../media/image11.png"/><Relationship Id="rId22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ACA8C5-2295-4FAF-ABE5-459AF0622D07}"/>
              </a:ext>
            </a:extLst>
          </p:cNvPr>
          <p:cNvSpPr txBox="1"/>
          <p:nvPr/>
        </p:nvSpPr>
        <p:spPr>
          <a:xfrm>
            <a:off x="613891" y="4236318"/>
            <a:ext cx="6801321" cy="1963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Have you met TypeScript?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9DCA38-7DDE-4043-9CA2-6AE65DBD6EDE}"/>
              </a:ext>
            </a:extLst>
          </p:cNvPr>
          <p:cNvSpPr txBox="1"/>
          <p:nvPr/>
        </p:nvSpPr>
        <p:spPr>
          <a:xfrm>
            <a:off x="8958731" y="4746105"/>
            <a:ext cx="3082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/>
              <a:t>Sangeeta Nori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6F3567-9B6F-43D2-ABBE-1667C9327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826" y="5504316"/>
            <a:ext cx="638984" cy="601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450114-94EF-4A65-A8BF-6CF1BD34D480}"/>
              </a:ext>
            </a:extLst>
          </p:cNvPr>
          <p:cNvSpPr txBox="1"/>
          <p:nvPr/>
        </p:nvSpPr>
        <p:spPr>
          <a:xfrm>
            <a:off x="8958731" y="5528380"/>
            <a:ext cx="2636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@</a:t>
            </a:r>
            <a:r>
              <a:rPr lang="en-US" sz="3000" dirty="0" err="1"/>
              <a:t>NoriSangeeta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01935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87BFBA0-A7C2-4D96-B23A-EBEC71C5CE18}"/>
              </a:ext>
            </a:extLst>
          </p:cNvPr>
          <p:cNvGraphicFramePr/>
          <p:nvPr>
            <p:extLst/>
          </p:nvPr>
        </p:nvGraphicFramePr>
        <p:xfrm>
          <a:off x="554557" y="99608"/>
          <a:ext cx="12997814" cy="3930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Image result for HTML">
            <a:extLst>
              <a:ext uri="{FF2B5EF4-FFF2-40B4-BE49-F238E27FC236}">
                <a16:creationId xmlns:a16="http://schemas.microsoft.com/office/drawing/2014/main" id="{2DB51F21-7D88-4428-8A1C-1D0654FFF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133" y="5025272"/>
            <a:ext cx="1805115" cy="125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ages.catchnews.com/upload/2016/08/23/www-m.jpg">
            <a:extLst>
              <a:ext uri="{FF2B5EF4-FFF2-40B4-BE49-F238E27FC236}">
                <a16:creationId xmlns:a16="http://schemas.microsoft.com/office/drawing/2014/main" id="{0681DB8A-4566-41AA-ABCC-D727CE27F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140" y="4202333"/>
            <a:ext cx="1441173" cy="82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jQuery">
            <a:extLst>
              <a:ext uri="{FF2B5EF4-FFF2-40B4-BE49-F238E27FC236}">
                <a16:creationId xmlns:a16="http://schemas.microsoft.com/office/drawing/2014/main" id="{E29E4926-F793-4F90-86B5-3AB2EBAF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601" y="3363967"/>
            <a:ext cx="1831243" cy="137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jo toolkit logo.svg">
            <a:extLst>
              <a:ext uri="{FF2B5EF4-FFF2-40B4-BE49-F238E27FC236}">
                <a16:creationId xmlns:a16="http://schemas.microsoft.com/office/drawing/2014/main" id="{C02DEAAA-AA59-4FA7-BADD-B55CC3F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639" y="4386121"/>
            <a:ext cx="1128765" cy="50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olymer Project logo">
            <a:extLst>
              <a:ext uri="{FF2B5EF4-FFF2-40B4-BE49-F238E27FC236}">
                <a16:creationId xmlns:a16="http://schemas.microsoft.com/office/drawing/2014/main" id="{1F6B2F10-DFF7-4E8B-8FC2-D529C1E4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222" y="5132494"/>
            <a:ext cx="981597" cy="6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57B2C6-6B35-41B2-B9AC-44B82FAC3D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0817" y="4984912"/>
            <a:ext cx="814649" cy="295163"/>
          </a:xfrm>
          <a:prstGeom prst="rect">
            <a:avLst/>
          </a:prstGeom>
        </p:spPr>
      </p:pic>
      <p:pic>
        <p:nvPicPr>
          <p:cNvPr id="2060" name="Picture 12" descr="Node.js logo.svg">
            <a:extLst>
              <a:ext uri="{FF2B5EF4-FFF2-40B4-BE49-F238E27FC236}">
                <a16:creationId xmlns:a16="http://schemas.microsoft.com/office/drawing/2014/main" id="{B4CD8A24-E404-4506-B1E3-91E49899F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622" y="3359564"/>
            <a:ext cx="1318328" cy="80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react.js logo">
            <a:extLst>
              <a:ext uri="{FF2B5EF4-FFF2-40B4-BE49-F238E27FC236}">
                <a16:creationId xmlns:a16="http://schemas.microsoft.com/office/drawing/2014/main" id="{F7E4AA02-7EA6-4280-BB46-C6CF2C5EA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429" y="3012589"/>
            <a:ext cx="1368441" cy="106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4" descr="Full color logo Angular">
            <a:extLst>
              <a:ext uri="{FF2B5EF4-FFF2-40B4-BE49-F238E27FC236}">
                <a16:creationId xmlns:a16="http://schemas.microsoft.com/office/drawing/2014/main" id="{30702D93-DC5C-4240-8A82-D3C448DA62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54276" y="3487276"/>
            <a:ext cx="94124" cy="9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4" name="Picture 26" descr="Image result for angular">
            <a:extLst>
              <a:ext uri="{FF2B5EF4-FFF2-40B4-BE49-F238E27FC236}">
                <a16:creationId xmlns:a16="http://schemas.microsoft.com/office/drawing/2014/main" id="{36F22679-0948-46C4-BAB3-498F5BCA6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59" y="2036580"/>
            <a:ext cx="2336530" cy="136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Image result for vue.js">
            <a:extLst>
              <a:ext uri="{FF2B5EF4-FFF2-40B4-BE49-F238E27FC236}">
                <a16:creationId xmlns:a16="http://schemas.microsoft.com/office/drawing/2014/main" id="{4EFABCF6-535F-436B-BD9B-8222F832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254" y="4181404"/>
            <a:ext cx="814649" cy="81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page.title">
            <a:extLst>
              <a:ext uri="{FF2B5EF4-FFF2-40B4-BE49-F238E27FC236}">
                <a16:creationId xmlns:a16="http://schemas.microsoft.com/office/drawing/2014/main" id="{E250F86B-D383-4729-9281-32275A7A5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7" y="4192704"/>
            <a:ext cx="832568" cy="83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Image result for netscape">
            <a:extLst>
              <a:ext uri="{FF2B5EF4-FFF2-40B4-BE49-F238E27FC236}">
                <a16:creationId xmlns:a16="http://schemas.microsoft.com/office/drawing/2014/main" id="{59F03CF2-D581-45AE-B44F-2E1161486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44" y="5176149"/>
            <a:ext cx="952981" cy="11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Image result for electron javascript">
            <a:extLst>
              <a:ext uri="{FF2B5EF4-FFF2-40B4-BE49-F238E27FC236}">
                <a16:creationId xmlns:a16="http://schemas.microsoft.com/office/drawing/2014/main" id="{8777341E-EF68-4BE5-81D4-CF8D64547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223" y="2377082"/>
            <a:ext cx="1030327" cy="103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410143-BFB0-46BE-94A4-ECA39A13944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53689" y="2011556"/>
            <a:ext cx="978861" cy="295935"/>
          </a:xfrm>
          <a:prstGeom prst="rect">
            <a:avLst/>
          </a:prstGeom>
        </p:spPr>
      </p:pic>
      <p:pic>
        <p:nvPicPr>
          <p:cNvPr id="2084" name="Picture 36" descr="Image result for React native">
            <a:extLst>
              <a:ext uri="{FF2B5EF4-FFF2-40B4-BE49-F238E27FC236}">
                <a16:creationId xmlns:a16="http://schemas.microsoft.com/office/drawing/2014/main" id="{D16E740C-C538-449B-BC5D-664F2F4A1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700" y="1747037"/>
            <a:ext cx="1162802" cy="61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338688-2475-4407-B9D6-47DBF456457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53392" y="2603964"/>
            <a:ext cx="1312502" cy="610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DF4378-DB7B-47B0-8AB6-502E41394A8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41138" y="4386121"/>
            <a:ext cx="1404459" cy="409634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358191D8-60D4-4C7A-87B0-F9F112A79D75}"/>
              </a:ext>
            </a:extLst>
          </p:cNvPr>
          <p:cNvSpPr/>
          <p:nvPr/>
        </p:nvSpPr>
        <p:spPr>
          <a:xfrm>
            <a:off x="8818941" y="299066"/>
            <a:ext cx="353339" cy="56922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A32E66A-74AE-4D8A-B98D-D6545ED7B46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443758" y="3386223"/>
            <a:ext cx="856685" cy="96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1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87BFBA0-A7C2-4D96-B23A-EBEC71C5CE18}"/>
              </a:ext>
            </a:extLst>
          </p:cNvPr>
          <p:cNvGraphicFramePr/>
          <p:nvPr>
            <p:extLst/>
          </p:nvPr>
        </p:nvGraphicFramePr>
        <p:xfrm>
          <a:off x="554557" y="99608"/>
          <a:ext cx="12997814" cy="3930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Image result for HTML">
            <a:extLst>
              <a:ext uri="{FF2B5EF4-FFF2-40B4-BE49-F238E27FC236}">
                <a16:creationId xmlns:a16="http://schemas.microsoft.com/office/drawing/2014/main" id="{2DB51F21-7D88-4428-8A1C-1D0654FFF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133" y="5025272"/>
            <a:ext cx="1805115" cy="125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ages.catchnews.com/upload/2016/08/23/www-m.jpg">
            <a:extLst>
              <a:ext uri="{FF2B5EF4-FFF2-40B4-BE49-F238E27FC236}">
                <a16:creationId xmlns:a16="http://schemas.microsoft.com/office/drawing/2014/main" id="{0681DB8A-4566-41AA-ABCC-D727CE27F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140" y="4202333"/>
            <a:ext cx="1441173" cy="82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jQuery">
            <a:extLst>
              <a:ext uri="{FF2B5EF4-FFF2-40B4-BE49-F238E27FC236}">
                <a16:creationId xmlns:a16="http://schemas.microsoft.com/office/drawing/2014/main" id="{E29E4926-F793-4F90-86B5-3AB2EBAF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601" y="3363967"/>
            <a:ext cx="1831243" cy="137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jo toolkit logo.svg">
            <a:extLst>
              <a:ext uri="{FF2B5EF4-FFF2-40B4-BE49-F238E27FC236}">
                <a16:creationId xmlns:a16="http://schemas.microsoft.com/office/drawing/2014/main" id="{C02DEAAA-AA59-4FA7-BADD-B55CC3F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639" y="4386121"/>
            <a:ext cx="1128765" cy="50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olymer Project logo">
            <a:extLst>
              <a:ext uri="{FF2B5EF4-FFF2-40B4-BE49-F238E27FC236}">
                <a16:creationId xmlns:a16="http://schemas.microsoft.com/office/drawing/2014/main" id="{1F6B2F10-DFF7-4E8B-8FC2-D529C1E4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222" y="5132494"/>
            <a:ext cx="981597" cy="6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57B2C6-6B35-41B2-B9AC-44B82FAC3D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0817" y="4984912"/>
            <a:ext cx="814649" cy="295163"/>
          </a:xfrm>
          <a:prstGeom prst="rect">
            <a:avLst/>
          </a:prstGeom>
        </p:spPr>
      </p:pic>
      <p:pic>
        <p:nvPicPr>
          <p:cNvPr id="2060" name="Picture 12" descr="Node.js logo.svg">
            <a:extLst>
              <a:ext uri="{FF2B5EF4-FFF2-40B4-BE49-F238E27FC236}">
                <a16:creationId xmlns:a16="http://schemas.microsoft.com/office/drawing/2014/main" id="{B4CD8A24-E404-4506-B1E3-91E49899F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622" y="3359564"/>
            <a:ext cx="1318328" cy="80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react.js logo">
            <a:extLst>
              <a:ext uri="{FF2B5EF4-FFF2-40B4-BE49-F238E27FC236}">
                <a16:creationId xmlns:a16="http://schemas.microsoft.com/office/drawing/2014/main" id="{F7E4AA02-7EA6-4280-BB46-C6CF2C5EA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429" y="3012589"/>
            <a:ext cx="1368441" cy="106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4" descr="Full color logo Angular">
            <a:extLst>
              <a:ext uri="{FF2B5EF4-FFF2-40B4-BE49-F238E27FC236}">
                <a16:creationId xmlns:a16="http://schemas.microsoft.com/office/drawing/2014/main" id="{30702D93-DC5C-4240-8A82-D3C448DA62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54276" y="3487276"/>
            <a:ext cx="94124" cy="9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4" name="Picture 26" descr="Image result for angular">
            <a:extLst>
              <a:ext uri="{FF2B5EF4-FFF2-40B4-BE49-F238E27FC236}">
                <a16:creationId xmlns:a16="http://schemas.microsoft.com/office/drawing/2014/main" id="{36F22679-0948-46C4-BAB3-498F5BCA6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59" y="2036580"/>
            <a:ext cx="2336530" cy="136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Image result for vue.js">
            <a:extLst>
              <a:ext uri="{FF2B5EF4-FFF2-40B4-BE49-F238E27FC236}">
                <a16:creationId xmlns:a16="http://schemas.microsoft.com/office/drawing/2014/main" id="{4EFABCF6-535F-436B-BD9B-8222F832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254" y="4181404"/>
            <a:ext cx="814649" cy="81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page.title">
            <a:extLst>
              <a:ext uri="{FF2B5EF4-FFF2-40B4-BE49-F238E27FC236}">
                <a16:creationId xmlns:a16="http://schemas.microsoft.com/office/drawing/2014/main" id="{E250F86B-D383-4729-9281-32275A7A5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7" y="4192704"/>
            <a:ext cx="832568" cy="83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Image result for netscape">
            <a:extLst>
              <a:ext uri="{FF2B5EF4-FFF2-40B4-BE49-F238E27FC236}">
                <a16:creationId xmlns:a16="http://schemas.microsoft.com/office/drawing/2014/main" id="{59F03CF2-D581-45AE-B44F-2E1161486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44" y="5176149"/>
            <a:ext cx="952981" cy="11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Image result for electron javascript">
            <a:extLst>
              <a:ext uri="{FF2B5EF4-FFF2-40B4-BE49-F238E27FC236}">
                <a16:creationId xmlns:a16="http://schemas.microsoft.com/office/drawing/2014/main" id="{8777341E-EF68-4BE5-81D4-CF8D64547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223" y="2377082"/>
            <a:ext cx="1030327" cy="103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410143-BFB0-46BE-94A4-ECA39A13944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53689" y="2011556"/>
            <a:ext cx="978861" cy="295935"/>
          </a:xfrm>
          <a:prstGeom prst="rect">
            <a:avLst/>
          </a:prstGeom>
        </p:spPr>
      </p:pic>
      <p:pic>
        <p:nvPicPr>
          <p:cNvPr id="2084" name="Picture 36" descr="Image result for React native">
            <a:extLst>
              <a:ext uri="{FF2B5EF4-FFF2-40B4-BE49-F238E27FC236}">
                <a16:creationId xmlns:a16="http://schemas.microsoft.com/office/drawing/2014/main" id="{D16E740C-C538-449B-BC5D-664F2F4A1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700" y="1747037"/>
            <a:ext cx="1162802" cy="61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338688-2475-4407-B9D6-47DBF456457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53392" y="2603964"/>
            <a:ext cx="1312502" cy="610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DF4378-DB7B-47B0-8AB6-502E41394A8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41138" y="4386121"/>
            <a:ext cx="1404459" cy="409634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358191D8-60D4-4C7A-87B0-F9F112A79D75}"/>
              </a:ext>
            </a:extLst>
          </p:cNvPr>
          <p:cNvSpPr/>
          <p:nvPr/>
        </p:nvSpPr>
        <p:spPr>
          <a:xfrm>
            <a:off x="10290700" y="114614"/>
            <a:ext cx="286174" cy="53913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7D7EAB-164F-4C46-9DEB-B7DFDD7EA11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443758" y="3386223"/>
            <a:ext cx="856685" cy="96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08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89F5A1D1-8257-4758-AB3E-A4D8499C6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2" r="-1" b="17083"/>
          <a:stretch/>
        </p:blipFill>
        <p:spPr>
          <a:xfrm>
            <a:off x="5419264" y="3265080"/>
            <a:ext cx="6129269" cy="3592925"/>
          </a:xfrm>
          <a:prstGeom prst="rect">
            <a:avLst/>
          </a:prstGeom>
        </p:spPr>
      </p:pic>
      <p:pic>
        <p:nvPicPr>
          <p:cNvPr id="3078" name="Picture 6" descr="Image result for cross platform">
            <a:extLst>
              <a:ext uri="{FF2B5EF4-FFF2-40B4-BE49-F238E27FC236}">
                <a16:creationId xmlns:a16="http://schemas.microsoft.com/office/drawing/2014/main" id="{DE8ABB2F-9F31-42D9-A972-B35FD0A29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" r="1" b="3901"/>
          <a:stretch/>
        </p:blipFill>
        <p:spPr bwMode="auto">
          <a:xfrm>
            <a:off x="643467" y="-5"/>
            <a:ext cx="6082711" cy="3920044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E97C36FC-DEAA-4DCA-B0AB-7F9357FA4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78C38CD-A630-49FF-8417-6792A2B13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E53D3-0A2F-453A-81D2-6C7332CC0081}"/>
              </a:ext>
            </a:extLst>
          </p:cNvPr>
          <p:cNvSpPr txBox="1"/>
          <p:nvPr/>
        </p:nvSpPr>
        <p:spPr>
          <a:xfrm>
            <a:off x="7074567" y="875899"/>
            <a:ext cx="4206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Cross</a:t>
            </a:r>
            <a:r>
              <a:rPr lang="en-US" sz="5400" dirty="0"/>
              <a:t> </a:t>
            </a:r>
            <a:r>
              <a:rPr lang="en-US" sz="5400" dirty="0">
                <a:solidFill>
                  <a:schemeClr val="bg1"/>
                </a:solidFill>
              </a:rPr>
              <a:t>Platform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5A85F3-7871-4BD9-AE94-E6902F012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9" y="4080063"/>
            <a:ext cx="6082711" cy="228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1A823-8AC9-459C-9EB2-D6FC1DF77B39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Dynamic Typing  Good or Evil 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BBB4315-7846-4962-B565-475ED4F8D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223" y="2579987"/>
            <a:ext cx="3308044" cy="3997637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AD2B563-DCA7-492D-AE11-2047B8135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882" y="2579988"/>
            <a:ext cx="531247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234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1A823-8AC9-459C-9EB2-D6FC1DF77B39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JavaScript types and type errors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D58264-A54E-417F-876C-BB6AD76E8DB0}"/>
              </a:ext>
            </a:extLst>
          </p:cNvPr>
          <p:cNvSpPr txBox="1"/>
          <p:nvPr/>
        </p:nvSpPr>
        <p:spPr>
          <a:xfrm>
            <a:off x="961299" y="2653450"/>
            <a:ext cx="43492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Number / </a:t>
            </a:r>
            <a:r>
              <a:rPr lang="en-US" sz="3600" dirty="0" err="1"/>
              <a:t>BigInt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Null / Undefined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197A6-F590-45E0-84A0-0E983FC56B3F}"/>
              </a:ext>
            </a:extLst>
          </p:cNvPr>
          <p:cNvSpPr txBox="1"/>
          <p:nvPr/>
        </p:nvSpPr>
        <p:spPr>
          <a:xfrm>
            <a:off x="6799536" y="2798058"/>
            <a:ext cx="488667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800" dirty="0"/>
              <a:t>cannot read property ‘</a:t>
            </a:r>
            <a:r>
              <a:rPr lang="en-US" sz="3800" dirty="0" err="1"/>
              <a:t>xyz</a:t>
            </a:r>
            <a:r>
              <a:rPr lang="en-US" sz="3800" dirty="0"/>
              <a:t>’ of null/undefined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2DCD5-1015-45A3-B239-BD82068EE867}"/>
              </a:ext>
            </a:extLst>
          </p:cNvPr>
          <p:cNvSpPr txBox="1"/>
          <p:nvPr/>
        </p:nvSpPr>
        <p:spPr>
          <a:xfrm>
            <a:off x="6799536" y="4407777"/>
            <a:ext cx="48866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800" dirty="0" err="1"/>
              <a:t>xyz</a:t>
            </a:r>
            <a:r>
              <a:rPr lang="en-US" sz="3800" dirty="0"/>
              <a:t> is undefined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800" dirty="0" err="1"/>
              <a:t>abc</a:t>
            </a:r>
            <a:r>
              <a:rPr lang="en-US" sz="3800" dirty="0"/>
              <a:t> is not a function</a:t>
            </a:r>
          </a:p>
        </p:txBody>
      </p:sp>
    </p:spTree>
    <p:extLst>
      <p:ext uri="{BB962C8B-B14F-4D97-AF65-F5344CB8AC3E}">
        <p14:creationId xmlns:p14="http://schemas.microsoft.com/office/powerpoint/2010/main" val="187827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11FDAE-F357-486C-B845-F7CA0956D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620" y="719069"/>
            <a:ext cx="6174679" cy="54954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7FE314-4998-48EC-AB09-D56EF7142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4879" y="5459105"/>
            <a:ext cx="1138853" cy="6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95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1A823-8AC9-459C-9EB2-D6FC1DF77B39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Tooling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5D12733-649A-4686-B54D-ABB30EA38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087" y="2425386"/>
            <a:ext cx="54578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63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11A823-8AC9-459C-9EB2-D6FC1DF77B39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Languages that compile to JS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EFE896-93BF-4C1F-AB4B-592B315A4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642" y="1964048"/>
            <a:ext cx="9298712" cy="46028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BB8694-CFCC-43C0-9746-67F9DB085FAA}"/>
              </a:ext>
            </a:extLst>
          </p:cNvPr>
          <p:cNvSpPr txBox="1"/>
          <p:nvPr/>
        </p:nvSpPr>
        <p:spPr>
          <a:xfrm>
            <a:off x="450376" y="1409247"/>
            <a:ext cx="10672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https://github.com/jashkenas/coffeescript/wiki/List-of-languages-that-compile-to-JS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7892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C98BDB-849E-44A6-A64B-445B0F2C7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46" y="140832"/>
            <a:ext cx="9974970" cy="659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4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31222-2D43-4381-871C-B6F55E2CD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62" y="863221"/>
            <a:ext cx="10526274" cy="51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7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1663E3-17A2-40CD-94F7-02EC9F3FFD69}"/>
              </a:ext>
            </a:extLst>
          </p:cNvPr>
          <p:cNvSpPr txBox="1"/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we will cover today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BE39030-674F-4162-87AF-36286C12F2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808378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0058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680198-EB51-441F-ADE9-9FB3CDDEA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13" y="346383"/>
            <a:ext cx="9277350" cy="25622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C42247-0426-4E16-8B2A-DBFAB8363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172" y="3800118"/>
            <a:ext cx="9144000" cy="261937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5C5ED-EF32-43F0-8092-392B9D06B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6045" y="969418"/>
            <a:ext cx="1800127" cy="113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64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777E87-8F62-4432-B5A1-D6C8DB73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00" y="2374205"/>
            <a:ext cx="11566134" cy="1680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232C3-5ED6-4B3C-AFD6-A50F5D65F54E}"/>
              </a:ext>
            </a:extLst>
          </p:cNvPr>
          <p:cNvSpPr txBox="1"/>
          <p:nvPr/>
        </p:nvSpPr>
        <p:spPr>
          <a:xfrm>
            <a:off x="397600" y="1814646"/>
            <a:ext cx="241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Oct 2018</a:t>
            </a:r>
          </a:p>
        </p:txBody>
      </p:sp>
    </p:spTree>
    <p:extLst>
      <p:ext uri="{BB962C8B-B14F-4D97-AF65-F5344CB8AC3E}">
        <p14:creationId xmlns:p14="http://schemas.microsoft.com/office/powerpoint/2010/main" val="1958914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DB66FC4-9DC6-4F14-AE34-E8CA86425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7" y="877244"/>
            <a:ext cx="9245890" cy="48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88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04F06-3197-46F8-90D4-B0D9A80D6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6" y="1562994"/>
            <a:ext cx="11837768" cy="41263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A123E6-DAF6-464A-99E9-49BC25573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16" y="197740"/>
            <a:ext cx="1041190" cy="1169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22071-FF03-4ADB-9609-F8F538BEA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781" y="1774992"/>
            <a:ext cx="1273211" cy="1176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FEE660-A899-47FA-B323-6A431023B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575" y="5089227"/>
            <a:ext cx="100107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1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955976-1416-44B6-A602-683674BD1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58" y="2662237"/>
            <a:ext cx="105727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04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1A823-8AC9-459C-9EB2-D6FC1DF77B39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 JS now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2628403-A690-4219-B75F-A1F44C4AEE6F}"/>
              </a:ext>
            </a:extLst>
          </p:cNvPr>
          <p:cNvSpPr/>
          <p:nvPr/>
        </p:nvSpPr>
        <p:spPr>
          <a:xfrm>
            <a:off x="1388136" y="2854210"/>
            <a:ext cx="9456283" cy="2717520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F3D73A-0CA0-4157-944C-BABCF7195930}"/>
              </a:ext>
            </a:extLst>
          </p:cNvPr>
          <p:cNvGrpSpPr/>
          <p:nvPr/>
        </p:nvGrpSpPr>
        <p:grpSpPr>
          <a:xfrm>
            <a:off x="8246246" y="2854210"/>
            <a:ext cx="1555369" cy="2088340"/>
            <a:chOff x="6736607" y="2076968"/>
            <a:chExt cx="1506467" cy="188122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6CCCE2-82DF-4639-8B01-AE1EE5FFEBFA}"/>
                </a:ext>
              </a:extLst>
            </p:cNvPr>
            <p:cNvSpPr/>
            <p:nvPr/>
          </p:nvSpPr>
          <p:spPr>
            <a:xfrm>
              <a:off x="6948386" y="2076968"/>
              <a:ext cx="1294688" cy="1224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C6D94D-97F0-4ABD-8931-2A68D04781C3}"/>
                </a:ext>
              </a:extLst>
            </p:cNvPr>
            <p:cNvSpPr txBox="1"/>
            <p:nvPr/>
          </p:nvSpPr>
          <p:spPr>
            <a:xfrm>
              <a:off x="6736607" y="2734189"/>
              <a:ext cx="1294688" cy="122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45440" rIns="0" bIns="34544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ES2019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62B7E5-6BD5-4BF7-B6B0-F95AFE0F46BD}"/>
              </a:ext>
            </a:extLst>
          </p:cNvPr>
          <p:cNvGrpSpPr/>
          <p:nvPr/>
        </p:nvGrpSpPr>
        <p:grpSpPr>
          <a:xfrm>
            <a:off x="6782895" y="3564380"/>
            <a:ext cx="1336715" cy="1358760"/>
            <a:chOff x="5394760" y="2076968"/>
            <a:chExt cx="1294688" cy="1224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3CD0CB-21C1-4FB2-B9FC-858EC910E2AB}"/>
                </a:ext>
              </a:extLst>
            </p:cNvPr>
            <p:cNvSpPr/>
            <p:nvPr/>
          </p:nvSpPr>
          <p:spPr>
            <a:xfrm>
              <a:off x="5394760" y="2076968"/>
              <a:ext cx="1294688" cy="1224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8DEEF3-91A9-43C0-81F4-4FDD065F1C33}"/>
                </a:ext>
              </a:extLst>
            </p:cNvPr>
            <p:cNvSpPr txBox="1"/>
            <p:nvPr/>
          </p:nvSpPr>
          <p:spPr>
            <a:xfrm>
              <a:off x="5394760" y="2076968"/>
              <a:ext cx="1294688" cy="122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45440" rIns="0" bIns="34544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ES2018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790F0F-865C-446F-BFBC-8A592D997BA1}"/>
              </a:ext>
            </a:extLst>
          </p:cNvPr>
          <p:cNvGrpSpPr/>
          <p:nvPr/>
        </p:nvGrpSpPr>
        <p:grpSpPr>
          <a:xfrm>
            <a:off x="5229268" y="3564380"/>
            <a:ext cx="1336715" cy="1358760"/>
            <a:chOff x="3841133" y="2076968"/>
            <a:chExt cx="1294688" cy="1224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62ABC8-935B-4748-9046-26CDCAE02CED}"/>
                </a:ext>
              </a:extLst>
            </p:cNvPr>
            <p:cNvSpPr/>
            <p:nvPr/>
          </p:nvSpPr>
          <p:spPr>
            <a:xfrm>
              <a:off x="3841133" y="2076968"/>
              <a:ext cx="1294688" cy="1224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CD45D7-B1C0-4127-BFEA-F723A3C2DF2E}"/>
                </a:ext>
              </a:extLst>
            </p:cNvPr>
            <p:cNvSpPr txBox="1"/>
            <p:nvPr/>
          </p:nvSpPr>
          <p:spPr>
            <a:xfrm>
              <a:off x="3841133" y="2076968"/>
              <a:ext cx="1294688" cy="122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45440" rIns="0" bIns="34544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ES2017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7227F9-ED03-47AE-8106-F0B7165404B1}"/>
              </a:ext>
            </a:extLst>
          </p:cNvPr>
          <p:cNvGrpSpPr/>
          <p:nvPr/>
        </p:nvGrpSpPr>
        <p:grpSpPr>
          <a:xfrm>
            <a:off x="3675642" y="3564380"/>
            <a:ext cx="1336715" cy="1358760"/>
            <a:chOff x="2287507" y="2076968"/>
            <a:chExt cx="1294688" cy="1224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B096C08-E9ED-487F-837B-7F48DAE01921}"/>
                </a:ext>
              </a:extLst>
            </p:cNvPr>
            <p:cNvSpPr/>
            <p:nvPr/>
          </p:nvSpPr>
          <p:spPr>
            <a:xfrm>
              <a:off x="2287507" y="2076968"/>
              <a:ext cx="1294688" cy="1224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B0CDF2-AD6A-4D52-BFF3-71657AD18825}"/>
                </a:ext>
              </a:extLst>
            </p:cNvPr>
            <p:cNvSpPr txBox="1"/>
            <p:nvPr/>
          </p:nvSpPr>
          <p:spPr>
            <a:xfrm>
              <a:off x="2287507" y="2076968"/>
              <a:ext cx="1294688" cy="122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45440" rIns="0" bIns="34544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ES2016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87E7F8-A3C7-4787-B330-548A7502036A}"/>
              </a:ext>
            </a:extLst>
          </p:cNvPr>
          <p:cNvGrpSpPr/>
          <p:nvPr/>
        </p:nvGrpSpPr>
        <p:grpSpPr>
          <a:xfrm>
            <a:off x="2122015" y="3564380"/>
            <a:ext cx="1336715" cy="1358760"/>
            <a:chOff x="733880" y="2076968"/>
            <a:chExt cx="1294688" cy="1224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98CA3E-FD07-4346-ABA4-C730660F85F1}"/>
                </a:ext>
              </a:extLst>
            </p:cNvPr>
            <p:cNvSpPr/>
            <p:nvPr/>
          </p:nvSpPr>
          <p:spPr>
            <a:xfrm>
              <a:off x="733880" y="2076968"/>
              <a:ext cx="1294688" cy="1224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4AF1EB-F26F-43CA-864E-9B3328EF9E55}"/>
                </a:ext>
              </a:extLst>
            </p:cNvPr>
            <p:cNvSpPr txBox="1"/>
            <p:nvPr/>
          </p:nvSpPr>
          <p:spPr>
            <a:xfrm>
              <a:off x="733880" y="2076968"/>
              <a:ext cx="1294688" cy="122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45440" rIns="0" bIns="34544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ES2015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5960051-2649-4EFD-96BF-098611276382}"/>
              </a:ext>
            </a:extLst>
          </p:cNvPr>
          <p:cNvSpPr txBox="1"/>
          <p:nvPr/>
        </p:nvSpPr>
        <p:spPr>
          <a:xfrm>
            <a:off x="4693921" y="4892660"/>
            <a:ext cx="2667000" cy="13781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A74C0A-32D2-4B95-A2AD-ECCB0F53A410}"/>
              </a:ext>
            </a:extLst>
          </p:cNvPr>
          <p:cNvSpPr txBox="1"/>
          <p:nvPr/>
        </p:nvSpPr>
        <p:spPr>
          <a:xfrm>
            <a:off x="5057948" y="2398789"/>
            <a:ext cx="2364148" cy="11442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23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F2868-6F95-40CB-8CA5-0F7B96224167}"/>
              </a:ext>
            </a:extLst>
          </p:cNvPr>
          <p:cNvSpPr txBox="1"/>
          <p:nvPr/>
        </p:nvSpPr>
        <p:spPr>
          <a:xfrm>
            <a:off x="2359741" y="1882934"/>
            <a:ext cx="7885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JavaScript that </a:t>
            </a:r>
            <a:r>
              <a:rPr lang="en-US" sz="6000" i="1" u="sng" dirty="0"/>
              <a:t>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BA615-700D-4FBC-AA3A-11FD62A1BC8A}"/>
              </a:ext>
            </a:extLst>
          </p:cNvPr>
          <p:cNvSpPr txBox="1"/>
          <p:nvPr/>
        </p:nvSpPr>
        <p:spPr>
          <a:xfrm>
            <a:off x="3526970" y="3056665"/>
            <a:ext cx="7688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i="1" u="sng" dirty="0"/>
              <a:t>Superset</a:t>
            </a:r>
            <a:r>
              <a:rPr lang="en-US" sz="5600" dirty="0"/>
              <a:t> of JavaScript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26594-4A37-4D9B-ADA5-EE08BBE9415A}"/>
              </a:ext>
            </a:extLst>
          </p:cNvPr>
          <p:cNvSpPr txBox="1"/>
          <p:nvPr/>
        </p:nvSpPr>
        <p:spPr>
          <a:xfrm>
            <a:off x="690251" y="709203"/>
            <a:ext cx="45104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TypeScript is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DB251-E9F9-43B9-96BC-8D793D348905}"/>
              </a:ext>
            </a:extLst>
          </p:cNvPr>
          <p:cNvSpPr txBox="1"/>
          <p:nvPr/>
        </p:nvSpPr>
        <p:spPr>
          <a:xfrm>
            <a:off x="690251" y="5510545"/>
            <a:ext cx="1168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Cross Platform Runs in any browser or host, any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F1C01B-B59C-4CE4-B1CF-2AA3C88AEF28}"/>
              </a:ext>
            </a:extLst>
          </p:cNvPr>
          <p:cNvSpPr txBox="1"/>
          <p:nvPr/>
        </p:nvSpPr>
        <p:spPr>
          <a:xfrm>
            <a:off x="2069689" y="4429147"/>
            <a:ext cx="8052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Open Source and Open Development</a:t>
            </a:r>
          </a:p>
        </p:txBody>
      </p:sp>
    </p:spTree>
    <p:extLst>
      <p:ext uri="{BB962C8B-B14F-4D97-AF65-F5344CB8AC3E}">
        <p14:creationId xmlns:p14="http://schemas.microsoft.com/office/powerpoint/2010/main" val="999284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41010-68B1-4701-92B2-5988C102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058" y="643466"/>
            <a:ext cx="8599766" cy="47039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834F26-89BC-4C15-A2C5-5E9B4724DAD2}"/>
              </a:ext>
            </a:extLst>
          </p:cNvPr>
          <p:cNvSpPr txBox="1"/>
          <p:nvPr/>
        </p:nvSpPr>
        <p:spPr>
          <a:xfrm>
            <a:off x="2532514" y="5363983"/>
            <a:ext cx="7180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Current </a:t>
            </a:r>
            <a:r>
              <a:rPr lang="en-US" sz="4000" b="1"/>
              <a:t>Version 3.8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997901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DC85F8-AF9F-42C6-86BC-7628CA6077C6}"/>
              </a:ext>
            </a:extLst>
          </p:cNvPr>
          <p:cNvSpPr txBox="1"/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TypeScript Compiler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2AEFD96-7576-41C4-8A29-BE74FAFB3C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982661"/>
              </p:ext>
            </p:extLst>
          </p:nvPr>
        </p:nvGraphicFramePr>
        <p:xfrm>
          <a:off x="5010150" y="248194"/>
          <a:ext cx="6492875" cy="5543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7839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12127F-02BE-4030-8757-A1976CFA96A2}"/>
              </a:ext>
            </a:extLst>
          </p:cNvPr>
          <p:cNvSpPr/>
          <p:nvPr/>
        </p:nvSpPr>
        <p:spPr>
          <a:xfrm>
            <a:off x="6411557" y="189522"/>
            <a:ext cx="5454127" cy="20964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Type</a:t>
            </a:r>
            <a:r>
              <a:rPr lang="en-US" sz="6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60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System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2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Like a dial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 picture containing indoor, table&#10;&#10;Description generated with very high confidence">
            <a:extLst>
              <a:ext uri="{FF2B5EF4-FFF2-40B4-BE49-F238E27FC236}">
                <a16:creationId xmlns:a16="http://schemas.microsoft.com/office/drawing/2014/main" id="{B0133C50-512C-4BB9-9F95-277B7E5DA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26" r="6424" b="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17B205-2E64-4617-BD9A-98F55C9E9733}"/>
              </a:ext>
            </a:extLst>
          </p:cNvPr>
          <p:cNvSpPr txBox="1"/>
          <p:nvPr/>
        </p:nvSpPr>
        <p:spPr>
          <a:xfrm>
            <a:off x="6411557" y="2601813"/>
            <a:ext cx="545412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/>
              <a:t>Optional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/>
              <a:t>Erasable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/>
              <a:t>Type errors don’t block JavaScript emit</a:t>
            </a:r>
          </a:p>
        </p:txBody>
      </p:sp>
    </p:spTree>
    <p:extLst>
      <p:ext uri="{BB962C8B-B14F-4D97-AF65-F5344CB8AC3E}">
        <p14:creationId xmlns:p14="http://schemas.microsoft.com/office/powerpoint/2010/main" val="3932779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868DD0-AB5E-4439-ABB0-FC2739F28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" r="1" b="1"/>
          <a:stretch/>
        </p:blipFill>
        <p:spPr>
          <a:xfrm>
            <a:off x="1530220" y="857682"/>
            <a:ext cx="8925535" cy="502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47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A48CE2-83C4-4317-A26F-842E12DFE2B1}"/>
              </a:ext>
            </a:extLst>
          </p:cNvPr>
          <p:cNvSpPr txBox="1"/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0A763FEB-951E-48A3-A32A-2ED45FB9AC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174965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7810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A48CE2-83C4-4317-A26F-842E12DFE2B1}"/>
              </a:ext>
            </a:extLst>
          </p:cNvPr>
          <p:cNvSpPr txBox="1"/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 System Features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F810C6E3-F891-4C0E-8A34-74F71C754C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313386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7479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44063C-FE81-45A5-AB76-BEADA39BA56D}"/>
              </a:ext>
            </a:extLst>
          </p:cNvPr>
          <p:cNvSpPr txBox="1"/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TypeScript Interface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3DA2352E-40FC-473E-8DCF-C04F9CDB3C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3330465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3551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44063C-FE81-45A5-AB76-BEADA39BA56D}"/>
              </a:ext>
            </a:extLst>
          </p:cNvPr>
          <p:cNvSpPr txBox="1"/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Generics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3DA2352E-40FC-473E-8DCF-C04F9CDB3C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531558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9466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44063C-FE81-45A5-AB76-BEADA39BA56D}"/>
              </a:ext>
            </a:extLst>
          </p:cNvPr>
          <p:cNvSpPr txBox="1"/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New &amp; Noteworthy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3DA2352E-40FC-473E-8DCF-C04F9CDB3C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87099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2187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655060-AA2D-4C68-A87D-E1474164994C}"/>
              </a:ext>
            </a:extLst>
          </p:cNvPr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Definitely Typed Git Hub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F1FAE36-AA31-46A6-AFCD-245261C50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3085997"/>
            <a:ext cx="11496821" cy="284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60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44063C-FE81-45A5-AB76-BEADA39BA56D}"/>
              </a:ext>
            </a:extLst>
          </p:cNvPr>
          <p:cNvSpPr txBox="1"/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Should I use TypeScript ?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3DA2352E-40FC-473E-8DCF-C04F9CDB3C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4969785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657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23045E5-EDF0-47B1-99CE-2017FE2B297C}"/>
              </a:ext>
            </a:extLst>
          </p:cNvPr>
          <p:cNvSpPr txBox="1"/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TypeScript Learning Resources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5A7EA889-AA91-42E1-BF8B-55375C613D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985613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7068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ACA8C5-2295-4FAF-ABE5-459AF0622D07}"/>
              </a:ext>
            </a:extLst>
          </p:cNvPr>
          <p:cNvSpPr txBox="1"/>
          <p:nvPr/>
        </p:nvSpPr>
        <p:spPr>
          <a:xfrm>
            <a:off x="671772" y="4440042"/>
            <a:ext cx="6801321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9DCA38-7DDE-4043-9CA2-6AE65DBD6EDE}"/>
              </a:ext>
            </a:extLst>
          </p:cNvPr>
          <p:cNvSpPr txBox="1"/>
          <p:nvPr/>
        </p:nvSpPr>
        <p:spPr>
          <a:xfrm>
            <a:off x="8454991" y="5288351"/>
            <a:ext cx="3082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@</a:t>
            </a:r>
            <a:r>
              <a:rPr lang="en-US" sz="3200" b="1" dirty="0" err="1">
                <a:solidFill>
                  <a:srgbClr val="00B0F0"/>
                </a:solidFill>
              </a:rPr>
              <a:t>NoriSangeeta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CB6843-BFA6-495D-B447-6A3D41BBB3AF}"/>
              </a:ext>
            </a:extLst>
          </p:cNvPr>
          <p:cNvSpPr txBox="1"/>
          <p:nvPr/>
        </p:nvSpPr>
        <p:spPr>
          <a:xfrm>
            <a:off x="1717562" y="5963703"/>
            <a:ext cx="642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Code Samples : https://github.com/sangeetanori/TypeScript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922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86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EEEF786-E65E-4BC8-A500-87CD44395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260" y="643467"/>
            <a:ext cx="4749333" cy="5571066"/>
          </a:xfrm>
          <a:prstGeom prst="rect">
            <a:avLst/>
          </a:prstGeom>
        </p:spPr>
      </p:pic>
      <p:sp>
        <p:nvSpPr>
          <p:cNvPr id="69" name="Rectangle 6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CD7FA0B-7570-4E4B-8D16-892889CD7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0" y="1203957"/>
            <a:ext cx="5129784" cy="445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00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87BFBA0-A7C2-4D96-B23A-EBEC71C5CE18}"/>
              </a:ext>
            </a:extLst>
          </p:cNvPr>
          <p:cNvGraphicFramePr/>
          <p:nvPr>
            <p:extLst/>
          </p:nvPr>
        </p:nvGraphicFramePr>
        <p:xfrm>
          <a:off x="554557" y="99608"/>
          <a:ext cx="12997814" cy="3930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Image result for HTML">
            <a:extLst>
              <a:ext uri="{FF2B5EF4-FFF2-40B4-BE49-F238E27FC236}">
                <a16:creationId xmlns:a16="http://schemas.microsoft.com/office/drawing/2014/main" id="{2DB51F21-7D88-4428-8A1C-1D0654FFF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133" y="5025272"/>
            <a:ext cx="1805115" cy="125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ages.catchnews.com/upload/2016/08/23/www-m.jpg">
            <a:extLst>
              <a:ext uri="{FF2B5EF4-FFF2-40B4-BE49-F238E27FC236}">
                <a16:creationId xmlns:a16="http://schemas.microsoft.com/office/drawing/2014/main" id="{0681DB8A-4566-41AA-ABCC-D727CE27F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140" y="4202333"/>
            <a:ext cx="1441173" cy="82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jQuery">
            <a:extLst>
              <a:ext uri="{FF2B5EF4-FFF2-40B4-BE49-F238E27FC236}">
                <a16:creationId xmlns:a16="http://schemas.microsoft.com/office/drawing/2014/main" id="{E29E4926-F793-4F90-86B5-3AB2EBAF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601" y="3363967"/>
            <a:ext cx="1831243" cy="137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jo toolkit logo.svg">
            <a:extLst>
              <a:ext uri="{FF2B5EF4-FFF2-40B4-BE49-F238E27FC236}">
                <a16:creationId xmlns:a16="http://schemas.microsoft.com/office/drawing/2014/main" id="{C02DEAAA-AA59-4FA7-BADD-B55CC3F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639" y="4386121"/>
            <a:ext cx="1128765" cy="50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olymer Project logo">
            <a:extLst>
              <a:ext uri="{FF2B5EF4-FFF2-40B4-BE49-F238E27FC236}">
                <a16:creationId xmlns:a16="http://schemas.microsoft.com/office/drawing/2014/main" id="{1F6B2F10-DFF7-4E8B-8FC2-D529C1E4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222" y="5132494"/>
            <a:ext cx="981597" cy="6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57B2C6-6B35-41B2-B9AC-44B82FAC3D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0817" y="4984912"/>
            <a:ext cx="814649" cy="295163"/>
          </a:xfrm>
          <a:prstGeom prst="rect">
            <a:avLst/>
          </a:prstGeom>
        </p:spPr>
      </p:pic>
      <p:pic>
        <p:nvPicPr>
          <p:cNvPr id="2060" name="Picture 12" descr="Node.js logo.svg">
            <a:extLst>
              <a:ext uri="{FF2B5EF4-FFF2-40B4-BE49-F238E27FC236}">
                <a16:creationId xmlns:a16="http://schemas.microsoft.com/office/drawing/2014/main" id="{B4CD8A24-E404-4506-B1E3-91E49899F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622" y="3359564"/>
            <a:ext cx="1318328" cy="80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react.js logo">
            <a:extLst>
              <a:ext uri="{FF2B5EF4-FFF2-40B4-BE49-F238E27FC236}">
                <a16:creationId xmlns:a16="http://schemas.microsoft.com/office/drawing/2014/main" id="{F7E4AA02-7EA6-4280-BB46-C6CF2C5EA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429" y="3012589"/>
            <a:ext cx="1368441" cy="106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4" descr="Full color logo Angular">
            <a:extLst>
              <a:ext uri="{FF2B5EF4-FFF2-40B4-BE49-F238E27FC236}">
                <a16:creationId xmlns:a16="http://schemas.microsoft.com/office/drawing/2014/main" id="{30702D93-DC5C-4240-8A82-D3C448DA62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54276" y="3487276"/>
            <a:ext cx="94124" cy="9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4" name="Picture 26" descr="Image result for angular">
            <a:extLst>
              <a:ext uri="{FF2B5EF4-FFF2-40B4-BE49-F238E27FC236}">
                <a16:creationId xmlns:a16="http://schemas.microsoft.com/office/drawing/2014/main" id="{36F22679-0948-46C4-BAB3-498F5BCA6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59" y="2036580"/>
            <a:ext cx="2336530" cy="136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Image result for vue.js">
            <a:extLst>
              <a:ext uri="{FF2B5EF4-FFF2-40B4-BE49-F238E27FC236}">
                <a16:creationId xmlns:a16="http://schemas.microsoft.com/office/drawing/2014/main" id="{4EFABCF6-535F-436B-BD9B-8222F832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254" y="4181404"/>
            <a:ext cx="814649" cy="81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page.title">
            <a:extLst>
              <a:ext uri="{FF2B5EF4-FFF2-40B4-BE49-F238E27FC236}">
                <a16:creationId xmlns:a16="http://schemas.microsoft.com/office/drawing/2014/main" id="{E250F86B-D383-4729-9281-32275A7A5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7" y="4192704"/>
            <a:ext cx="832568" cy="83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Image result for netscape">
            <a:extLst>
              <a:ext uri="{FF2B5EF4-FFF2-40B4-BE49-F238E27FC236}">
                <a16:creationId xmlns:a16="http://schemas.microsoft.com/office/drawing/2014/main" id="{59F03CF2-D581-45AE-B44F-2E1161486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44" y="5176149"/>
            <a:ext cx="952981" cy="11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Image result for electron javascript">
            <a:extLst>
              <a:ext uri="{FF2B5EF4-FFF2-40B4-BE49-F238E27FC236}">
                <a16:creationId xmlns:a16="http://schemas.microsoft.com/office/drawing/2014/main" id="{8777341E-EF68-4BE5-81D4-CF8D64547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223" y="2377082"/>
            <a:ext cx="1030327" cy="103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410143-BFB0-46BE-94A4-ECA39A13944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53689" y="2011556"/>
            <a:ext cx="978861" cy="295935"/>
          </a:xfrm>
          <a:prstGeom prst="rect">
            <a:avLst/>
          </a:prstGeom>
        </p:spPr>
      </p:pic>
      <p:pic>
        <p:nvPicPr>
          <p:cNvPr id="2084" name="Picture 36" descr="Image result for React native">
            <a:extLst>
              <a:ext uri="{FF2B5EF4-FFF2-40B4-BE49-F238E27FC236}">
                <a16:creationId xmlns:a16="http://schemas.microsoft.com/office/drawing/2014/main" id="{D16E740C-C538-449B-BC5D-664F2F4A1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700" y="1747037"/>
            <a:ext cx="1162802" cy="61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338688-2475-4407-B9D6-47DBF456457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53392" y="2603964"/>
            <a:ext cx="1312502" cy="610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DF4378-DB7B-47B0-8AB6-502E41394A8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41138" y="4386121"/>
            <a:ext cx="1404459" cy="409634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358191D8-60D4-4C7A-87B0-F9F112A79D75}"/>
              </a:ext>
            </a:extLst>
          </p:cNvPr>
          <p:cNvSpPr/>
          <p:nvPr/>
        </p:nvSpPr>
        <p:spPr>
          <a:xfrm>
            <a:off x="1009934" y="764272"/>
            <a:ext cx="377191" cy="170321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23B32B-1C37-4481-9CC2-B0467C45C6B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443758" y="3386223"/>
            <a:ext cx="856685" cy="96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4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87BFBA0-A7C2-4D96-B23A-EBEC71C5CE18}"/>
              </a:ext>
            </a:extLst>
          </p:cNvPr>
          <p:cNvGraphicFramePr/>
          <p:nvPr>
            <p:extLst/>
          </p:nvPr>
        </p:nvGraphicFramePr>
        <p:xfrm>
          <a:off x="554557" y="99608"/>
          <a:ext cx="12997814" cy="3930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Image result for HTML">
            <a:extLst>
              <a:ext uri="{FF2B5EF4-FFF2-40B4-BE49-F238E27FC236}">
                <a16:creationId xmlns:a16="http://schemas.microsoft.com/office/drawing/2014/main" id="{2DB51F21-7D88-4428-8A1C-1D0654FFF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133" y="5025272"/>
            <a:ext cx="1805115" cy="125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ages.catchnews.com/upload/2016/08/23/www-m.jpg">
            <a:extLst>
              <a:ext uri="{FF2B5EF4-FFF2-40B4-BE49-F238E27FC236}">
                <a16:creationId xmlns:a16="http://schemas.microsoft.com/office/drawing/2014/main" id="{0681DB8A-4566-41AA-ABCC-D727CE27F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140" y="4202333"/>
            <a:ext cx="1441173" cy="82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jQuery">
            <a:extLst>
              <a:ext uri="{FF2B5EF4-FFF2-40B4-BE49-F238E27FC236}">
                <a16:creationId xmlns:a16="http://schemas.microsoft.com/office/drawing/2014/main" id="{E29E4926-F793-4F90-86B5-3AB2EBAF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601" y="3363967"/>
            <a:ext cx="1831243" cy="137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jo toolkit logo.svg">
            <a:extLst>
              <a:ext uri="{FF2B5EF4-FFF2-40B4-BE49-F238E27FC236}">
                <a16:creationId xmlns:a16="http://schemas.microsoft.com/office/drawing/2014/main" id="{C02DEAAA-AA59-4FA7-BADD-B55CC3F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639" y="4386121"/>
            <a:ext cx="1128765" cy="50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olymer Project logo">
            <a:extLst>
              <a:ext uri="{FF2B5EF4-FFF2-40B4-BE49-F238E27FC236}">
                <a16:creationId xmlns:a16="http://schemas.microsoft.com/office/drawing/2014/main" id="{1F6B2F10-DFF7-4E8B-8FC2-D529C1E4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222" y="5132494"/>
            <a:ext cx="981597" cy="6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57B2C6-6B35-41B2-B9AC-44B82FAC3D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0817" y="4984912"/>
            <a:ext cx="814649" cy="295163"/>
          </a:xfrm>
          <a:prstGeom prst="rect">
            <a:avLst/>
          </a:prstGeom>
        </p:spPr>
      </p:pic>
      <p:pic>
        <p:nvPicPr>
          <p:cNvPr id="2060" name="Picture 12" descr="Node.js logo.svg">
            <a:extLst>
              <a:ext uri="{FF2B5EF4-FFF2-40B4-BE49-F238E27FC236}">
                <a16:creationId xmlns:a16="http://schemas.microsoft.com/office/drawing/2014/main" id="{B4CD8A24-E404-4506-B1E3-91E49899F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622" y="3359564"/>
            <a:ext cx="1318328" cy="80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react.js logo">
            <a:extLst>
              <a:ext uri="{FF2B5EF4-FFF2-40B4-BE49-F238E27FC236}">
                <a16:creationId xmlns:a16="http://schemas.microsoft.com/office/drawing/2014/main" id="{F7E4AA02-7EA6-4280-BB46-C6CF2C5EA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429" y="3012589"/>
            <a:ext cx="1368441" cy="106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4" descr="Full color logo Angular">
            <a:extLst>
              <a:ext uri="{FF2B5EF4-FFF2-40B4-BE49-F238E27FC236}">
                <a16:creationId xmlns:a16="http://schemas.microsoft.com/office/drawing/2014/main" id="{30702D93-DC5C-4240-8A82-D3C448DA62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54276" y="3487276"/>
            <a:ext cx="94124" cy="9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4" name="Picture 26" descr="Image result for angular">
            <a:extLst>
              <a:ext uri="{FF2B5EF4-FFF2-40B4-BE49-F238E27FC236}">
                <a16:creationId xmlns:a16="http://schemas.microsoft.com/office/drawing/2014/main" id="{36F22679-0948-46C4-BAB3-498F5BCA6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59" y="2036580"/>
            <a:ext cx="2336530" cy="136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Image result for vue.js">
            <a:extLst>
              <a:ext uri="{FF2B5EF4-FFF2-40B4-BE49-F238E27FC236}">
                <a16:creationId xmlns:a16="http://schemas.microsoft.com/office/drawing/2014/main" id="{4EFABCF6-535F-436B-BD9B-8222F832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254" y="4181404"/>
            <a:ext cx="814649" cy="81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page.title">
            <a:extLst>
              <a:ext uri="{FF2B5EF4-FFF2-40B4-BE49-F238E27FC236}">
                <a16:creationId xmlns:a16="http://schemas.microsoft.com/office/drawing/2014/main" id="{E250F86B-D383-4729-9281-32275A7A5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7" y="4192704"/>
            <a:ext cx="832568" cy="83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Image result for netscape">
            <a:extLst>
              <a:ext uri="{FF2B5EF4-FFF2-40B4-BE49-F238E27FC236}">
                <a16:creationId xmlns:a16="http://schemas.microsoft.com/office/drawing/2014/main" id="{59F03CF2-D581-45AE-B44F-2E1161486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44" y="5176149"/>
            <a:ext cx="952981" cy="11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Image result for electron javascript">
            <a:extLst>
              <a:ext uri="{FF2B5EF4-FFF2-40B4-BE49-F238E27FC236}">
                <a16:creationId xmlns:a16="http://schemas.microsoft.com/office/drawing/2014/main" id="{8777341E-EF68-4BE5-81D4-CF8D64547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223" y="2377082"/>
            <a:ext cx="1030327" cy="103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410143-BFB0-46BE-94A4-ECA39A13944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53689" y="2011556"/>
            <a:ext cx="978861" cy="295935"/>
          </a:xfrm>
          <a:prstGeom prst="rect">
            <a:avLst/>
          </a:prstGeom>
        </p:spPr>
      </p:pic>
      <p:pic>
        <p:nvPicPr>
          <p:cNvPr id="2084" name="Picture 36" descr="Image result for React native">
            <a:extLst>
              <a:ext uri="{FF2B5EF4-FFF2-40B4-BE49-F238E27FC236}">
                <a16:creationId xmlns:a16="http://schemas.microsoft.com/office/drawing/2014/main" id="{D16E740C-C538-449B-BC5D-664F2F4A1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700" y="1747037"/>
            <a:ext cx="1162802" cy="61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338688-2475-4407-B9D6-47DBF456457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53392" y="2603964"/>
            <a:ext cx="1312502" cy="610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DF4378-DB7B-47B0-8AB6-502E41394A8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41138" y="4386121"/>
            <a:ext cx="1404459" cy="409634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358191D8-60D4-4C7A-87B0-F9F112A79D75}"/>
              </a:ext>
            </a:extLst>
          </p:cNvPr>
          <p:cNvSpPr/>
          <p:nvPr/>
        </p:nvSpPr>
        <p:spPr>
          <a:xfrm>
            <a:off x="2717726" y="575163"/>
            <a:ext cx="284781" cy="158436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AD8FCF-BF6F-4B65-956F-AD2080389BE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443758" y="3386223"/>
            <a:ext cx="856685" cy="96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31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87BFBA0-A7C2-4D96-B23A-EBEC71C5CE18}"/>
              </a:ext>
            </a:extLst>
          </p:cNvPr>
          <p:cNvGraphicFramePr/>
          <p:nvPr>
            <p:extLst/>
          </p:nvPr>
        </p:nvGraphicFramePr>
        <p:xfrm>
          <a:off x="554557" y="99608"/>
          <a:ext cx="12997814" cy="3930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Image result for HTML">
            <a:extLst>
              <a:ext uri="{FF2B5EF4-FFF2-40B4-BE49-F238E27FC236}">
                <a16:creationId xmlns:a16="http://schemas.microsoft.com/office/drawing/2014/main" id="{2DB51F21-7D88-4428-8A1C-1D0654FFF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133" y="5025272"/>
            <a:ext cx="1805115" cy="125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ages.catchnews.com/upload/2016/08/23/www-m.jpg">
            <a:extLst>
              <a:ext uri="{FF2B5EF4-FFF2-40B4-BE49-F238E27FC236}">
                <a16:creationId xmlns:a16="http://schemas.microsoft.com/office/drawing/2014/main" id="{0681DB8A-4566-41AA-ABCC-D727CE27F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140" y="4202333"/>
            <a:ext cx="1441173" cy="82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jQuery">
            <a:extLst>
              <a:ext uri="{FF2B5EF4-FFF2-40B4-BE49-F238E27FC236}">
                <a16:creationId xmlns:a16="http://schemas.microsoft.com/office/drawing/2014/main" id="{E29E4926-F793-4F90-86B5-3AB2EBAF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601" y="3363967"/>
            <a:ext cx="1831243" cy="137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jo toolkit logo.svg">
            <a:extLst>
              <a:ext uri="{FF2B5EF4-FFF2-40B4-BE49-F238E27FC236}">
                <a16:creationId xmlns:a16="http://schemas.microsoft.com/office/drawing/2014/main" id="{C02DEAAA-AA59-4FA7-BADD-B55CC3F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639" y="4386121"/>
            <a:ext cx="1128765" cy="50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olymer Project logo">
            <a:extLst>
              <a:ext uri="{FF2B5EF4-FFF2-40B4-BE49-F238E27FC236}">
                <a16:creationId xmlns:a16="http://schemas.microsoft.com/office/drawing/2014/main" id="{1F6B2F10-DFF7-4E8B-8FC2-D529C1E4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222" y="5132494"/>
            <a:ext cx="981597" cy="6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57B2C6-6B35-41B2-B9AC-44B82FAC3D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0817" y="4984912"/>
            <a:ext cx="814649" cy="295163"/>
          </a:xfrm>
          <a:prstGeom prst="rect">
            <a:avLst/>
          </a:prstGeom>
        </p:spPr>
      </p:pic>
      <p:pic>
        <p:nvPicPr>
          <p:cNvPr id="2060" name="Picture 12" descr="Node.js logo.svg">
            <a:extLst>
              <a:ext uri="{FF2B5EF4-FFF2-40B4-BE49-F238E27FC236}">
                <a16:creationId xmlns:a16="http://schemas.microsoft.com/office/drawing/2014/main" id="{B4CD8A24-E404-4506-B1E3-91E49899F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622" y="3359564"/>
            <a:ext cx="1318328" cy="80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react.js logo">
            <a:extLst>
              <a:ext uri="{FF2B5EF4-FFF2-40B4-BE49-F238E27FC236}">
                <a16:creationId xmlns:a16="http://schemas.microsoft.com/office/drawing/2014/main" id="{F7E4AA02-7EA6-4280-BB46-C6CF2C5EA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429" y="3012589"/>
            <a:ext cx="1368441" cy="106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4" descr="Full color logo Angular">
            <a:extLst>
              <a:ext uri="{FF2B5EF4-FFF2-40B4-BE49-F238E27FC236}">
                <a16:creationId xmlns:a16="http://schemas.microsoft.com/office/drawing/2014/main" id="{30702D93-DC5C-4240-8A82-D3C448DA62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54276" y="3487276"/>
            <a:ext cx="94124" cy="9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4" name="Picture 26" descr="Image result for angular">
            <a:extLst>
              <a:ext uri="{FF2B5EF4-FFF2-40B4-BE49-F238E27FC236}">
                <a16:creationId xmlns:a16="http://schemas.microsoft.com/office/drawing/2014/main" id="{36F22679-0948-46C4-BAB3-498F5BCA6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59" y="2036580"/>
            <a:ext cx="2336530" cy="136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Image result for vue.js">
            <a:extLst>
              <a:ext uri="{FF2B5EF4-FFF2-40B4-BE49-F238E27FC236}">
                <a16:creationId xmlns:a16="http://schemas.microsoft.com/office/drawing/2014/main" id="{4EFABCF6-535F-436B-BD9B-8222F832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254" y="4181404"/>
            <a:ext cx="814649" cy="81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page.title">
            <a:extLst>
              <a:ext uri="{FF2B5EF4-FFF2-40B4-BE49-F238E27FC236}">
                <a16:creationId xmlns:a16="http://schemas.microsoft.com/office/drawing/2014/main" id="{E250F86B-D383-4729-9281-32275A7A5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7" y="4192704"/>
            <a:ext cx="832568" cy="83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Image result for netscape">
            <a:extLst>
              <a:ext uri="{FF2B5EF4-FFF2-40B4-BE49-F238E27FC236}">
                <a16:creationId xmlns:a16="http://schemas.microsoft.com/office/drawing/2014/main" id="{59F03CF2-D581-45AE-B44F-2E1161486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44" y="5176149"/>
            <a:ext cx="952981" cy="11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Image result for electron javascript">
            <a:extLst>
              <a:ext uri="{FF2B5EF4-FFF2-40B4-BE49-F238E27FC236}">
                <a16:creationId xmlns:a16="http://schemas.microsoft.com/office/drawing/2014/main" id="{8777341E-EF68-4BE5-81D4-CF8D64547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223" y="2377082"/>
            <a:ext cx="1030327" cy="103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410143-BFB0-46BE-94A4-ECA39A13944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53689" y="2011556"/>
            <a:ext cx="978861" cy="295935"/>
          </a:xfrm>
          <a:prstGeom prst="rect">
            <a:avLst/>
          </a:prstGeom>
        </p:spPr>
      </p:pic>
      <p:pic>
        <p:nvPicPr>
          <p:cNvPr id="2084" name="Picture 36" descr="Image result for React native">
            <a:extLst>
              <a:ext uri="{FF2B5EF4-FFF2-40B4-BE49-F238E27FC236}">
                <a16:creationId xmlns:a16="http://schemas.microsoft.com/office/drawing/2014/main" id="{D16E740C-C538-449B-BC5D-664F2F4A1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700" y="1747037"/>
            <a:ext cx="1162802" cy="61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338688-2475-4407-B9D6-47DBF456457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53392" y="2603964"/>
            <a:ext cx="1312502" cy="610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DF4378-DB7B-47B0-8AB6-502E41394A8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41138" y="4386121"/>
            <a:ext cx="1404459" cy="409634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358191D8-60D4-4C7A-87B0-F9F112A79D75}"/>
              </a:ext>
            </a:extLst>
          </p:cNvPr>
          <p:cNvSpPr/>
          <p:nvPr/>
        </p:nvSpPr>
        <p:spPr>
          <a:xfrm>
            <a:off x="4416797" y="463174"/>
            <a:ext cx="332622" cy="137166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3613547-C93D-4334-8CFF-ACF0CFEAFDA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443758" y="3386223"/>
            <a:ext cx="856685" cy="96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4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87BFBA0-A7C2-4D96-B23A-EBEC71C5CE18}"/>
              </a:ext>
            </a:extLst>
          </p:cNvPr>
          <p:cNvGraphicFramePr/>
          <p:nvPr>
            <p:extLst/>
          </p:nvPr>
        </p:nvGraphicFramePr>
        <p:xfrm>
          <a:off x="554557" y="99608"/>
          <a:ext cx="12997814" cy="3930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Image result for HTML">
            <a:extLst>
              <a:ext uri="{FF2B5EF4-FFF2-40B4-BE49-F238E27FC236}">
                <a16:creationId xmlns:a16="http://schemas.microsoft.com/office/drawing/2014/main" id="{2DB51F21-7D88-4428-8A1C-1D0654FFF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133" y="5025272"/>
            <a:ext cx="1805115" cy="125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ages.catchnews.com/upload/2016/08/23/www-m.jpg">
            <a:extLst>
              <a:ext uri="{FF2B5EF4-FFF2-40B4-BE49-F238E27FC236}">
                <a16:creationId xmlns:a16="http://schemas.microsoft.com/office/drawing/2014/main" id="{0681DB8A-4566-41AA-ABCC-D727CE27F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140" y="4202333"/>
            <a:ext cx="1441173" cy="82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jQuery">
            <a:extLst>
              <a:ext uri="{FF2B5EF4-FFF2-40B4-BE49-F238E27FC236}">
                <a16:creationId xmlns:a16="http://schemas.microsoft.com/office/drawing/2014/main" id="{E29E4926-F793-4F90-86B5-3AB2EBAF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601" y="3363967"/>
            <a:ext cx="1831243" cy="137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jo toolkit logo.svg">
            <a:extLst>
              <a:ext uri="{FF2B5EF4-FFF2-40B4-BE49-F238E27FC236}">
                <a16:creationId xmlns:a16="http://schemas.microsoft.com/office/drawing/2014/main" id="{C02DEAAA-AA59-4FA7-BADD-B55CC3F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639" y="4386121"/>
            <a:ext cx="1128765" cy="50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olymer Project logo">
            <a:extLst>
              <a:ext uri="{FF2B5EF4-FFF2-40B4-BE49-F238E27FC236}">
                <a16:creationId xmlns:a16="http://schemas.microsoft.com/office/drawing/2014/main" id="{1F6B2F10-DFF7-4E8B-8FC2-D529C1E4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222" y="5132494"/>
            <a:ext cx="981597" cy="6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57B2C6-6B35-41B2-B9AC-44B82FAC3D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0817" y="4984912"/>
            <a:ext cx="814649" cy="295163"/>
          </a:xfrm>
          <a:prstGeom prst="rect">
            <a:avLst/>
          </a:prstGeom>
        </p:spPr>
      </p:pic>
      <p:pic>
        <p:nvPicPr>
          <p:cNvPr id="2060" name="Picture 12" descr="Node.js logo.svg">
            <a:extLst>
              <a:ext uri="{FF2B5EF4-FFF2-40B4-BE49-F238E27FC236}">
                <a16:creationId xmlns:a16="http://schemas.microsoft.com/office/drawing/2014/main" id="{B4CD8A24-E404-4506-B1E3-91E49899F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622" y="3359564"/>
            <a:ext cx="1318328" cy="80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react.js logo">
            <a:extLst>
              <a:ext uri="{FF2B5EF4-FFF2-40B4-BE49-F238E27FC236}">
                <a16:creationId xmlns:a16="http://schemas.microsoft.com/office/drawing/2014/main" id="{F7E4AA02-7EA6-4280-BB46-C6CF2C5EA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429" y="3012589"/>
            <a:ext cx="1368441" cy="106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4" descr="Full color logo Angular">
            <a:extLst>
              <a:ext uri="{FF2B5EF4-FFF2-40B4-BE49-F238E27FC236}">
                <a16:creationId xmlns:a16="http://schemas.microsoft.com/office/drawing/2014/main" id="{30702D93-DC5C-4240-8A82-D3C448DA62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54276" y="3487276"/>
            <a:ext cx="94124" cy="9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4" name="Picture 26" descr="Image result for angular">
            <a:extLst>
              <a:ext uri="{FF2B5EF4-FFF2-40B4-BE49-F238E27FC236}">
                <a16:creationId xmlns:a16="http://schemas.microsoft.com/office/drawing/2014/main" id="{36F22679-0948-46C4-BAB3-498F5BCA6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59" y="2036580"/>
            <a:ext cx="2336530" cy="136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Image result for vue.js">
            <a:extLst>
              <a:ext uri="{FF2B5EF4-FFF2-40B4-BE49-F238E27FC236}">
                <a16:creationId xmlns:a16="http://schemas.microsoft.com/office/drawing/2014/main" id="{4EFABCF6-535F-436B-BD9B-8222F832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254" y="4181404"/>
            <a:ext cx="814649" cy="81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page.title">
            <a:extLst>
              <a:ext uri="{FF2B5EF4-FFF2-40B4-BE49-F238E27FC236}">
                <a16:creationId xmlns:a16="http://schemas.microsoft.com/office/drawing/2014/main" id="{E250F86B-D383-4729-9281-32275A7A5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7" y="4192704"/>
            <a:ext cx="832568" cy="83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Image result for netscape">
            <a:extLst>
              <a:ext uri="{FF2B5EF4-FFF2-40B4-BE49-F238E27FC236}">
                <a16:creationId xmlns:a16="http://schemas.microsoft.com/office/drawing/2014/main" id="{59F03CF2-D581-45AE-B44F-2E1161486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44" y="5176149"/>
            <a:ext cx="952981" cy="11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Image result for electron javascript">
            <a:extLst>
              <a:ext uri="{FF2B5EF4-FFF2-40B4-BE49-F238E27FC236}">
                <a16:creationId xmlns:a16="http://schemas.microsoft.com/office/drawing/2014/main" id="{8777341E-EF68-4BE5-81D4-CF8D64547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223" y="2377082"/>
            <a:ext cx="1030327" cy="103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410143-BFB0-46BE-94A4-ECA39A13944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53689" y="2011556"/>
            <a:ext cx="978861" cy="295935"/>
          </a:xfrm>
          <a:prstGeom prst="rect">
            <a:avLst/>
          </a:prstGeom>
        </p:spPr>
      </p:pic>
      <p:pic>
        <p:nvPicPr>
          <p:cNvPr id="2084" name="Picture 36" descr="Image result for React native">
            <a:extLst>
              <a:ext uri="{FF2B5EF4-FFF2-40B4-BE49-F238E27FC236}">
                <a16:creationId xmlns:a16="http://schemas.microsoft.com/office/drawing/2014/main" id="{D16E740C-C538-449B-BC5D-664F2F4A1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700" y="1747037"/>
            <a:ext cx="1162802" cy="61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338688-2475-4407-B9D6-47DBF456457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53392" y="2603964"/>
            <a:ext cx="1312502" cy="610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DF4378-DB7B-47B0-8AB6-502E41394A8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41138" y="4386121"/>
            <a:ext cx="1404459" cy="409634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358191D8-60D4-4C7A-87B0-F9F112A79D75}"/>
              </a:ext>
            </a:extLst>
          </p:cNvPr>
          <p:cNvSpPr/>
          <p:nvPr/>
        </p:nvSpPr>
        <p:spPr>
          <a:xfrm>
            <a:off x="5908617" y="313899"/>
            <a:ext cx="361181" cy="113288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E8AB55-CBAA-4C5D-88E3-5D1DDD2FE44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443758" y="3386223"/>
            <a:ext cx="856685" cy="96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37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87BFBA0-A7C2-4D96-B23A-EBEC71C5CE18}"/>
              </a:ext>
            </a:extLst>
          </p:cNvPr>
          <p:cNvGraphicFramePr/>
          <p:nvPr>
            <p:extLst/>
          </p:nvPr>
        </p:nvGraphicFramePr>
        <p:xfrm>
          <a:off x="554557" y="99608"/>
          <a:ext cx="12997814" cy="3930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Image result for HTML">
            <a:extLst>
              <a:ext uri="{FF2B5EF4-FFF2-40B4-BE49-F238E27FC236}">
                <a16:creationId xmlns:a16="http://schemas.microsoft.com/office/drawing/2014/main" id="{2DB51F21-7D88-4428-8A1C-1D0654FFF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133" y="5025272"/>
            <a:ext cx="1805115" cy="125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ages.catchnews.com/upload/2016/08/23/www-m.jpg">
            <a:extLst>
              <a:ext uri="{FF2B5EF4-FFF2-40B4-BE49-F238E27FC236}">
                <a16:creationId xmlns:a16="http://schemas.microsoft.com/office/drawing/2014/main" id="{0681DB8A-4566-41AA-ABCC-D727CE27F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140" y="4202333"/>
            <a:ext cx="1441173" cy="82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jQuery">
            <a:extLst>
              <a:ext uri="{FF2B5EF4-FFF2-40B4-BE49-F238E27FC236}">
                <a16:creationId xmlns:a16="http://schemas.microsoft.com/office/drawing/2014/main" id="{E29E4926-F793-4F90-86B5-3AB2EBAF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601" y="3363967"/>
            <a:ext cx="1831243" cy="137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jo toolkit logo.svg">
            <a:extLst>
              <a:ext uri="{FF2B5EF4-FFF2-40B4-BE49-F238E27FC236}">
                <a16:creationId xmlns:a16="http://schemas.microsoft.com/office/drawing/2014/main" id="{C02DEAAA-AA59-4FA7-BADD-B55CC3F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639" y="4386121"/>
            <a:ext cx="1128765" cy="50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olymer Project logo">
            <a:extLst>
              <a:ext uri="{FF2B5EF4-FFF2-40B4-BE49-F238E27FC236}">
                <a16:creationId xmlns:a16="http://schemas.microsoft.com/office/drawing/2014/main" id="{1F6B2F10-DFF7-4E8B-8FC2-D529C1E4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222" y="5132494"/>
            <a:ext cx="981597" cy="6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57B2C6-6B35-41B2-B9AC-44B82FAC3D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0817" y="4984912"/>
            <a:ext cx="814649" cy="295163"/>
          </a:xfrm>
          <a:prstGeom prst="rect">
            <a:avLst/>
          </a:prstGeom>
        </p:spPr>
      </p:pic>
      <p:pic>
        <p:nvPicPr>
          <p:cNvPr id="2060" name="Picture 12" descr="Node.js logo.svg">
            <a:extLst>
              <a:ext uri="{FF2B5EF4-FFF2-40B4-BE49-F238E27FC236}">
                <a16:creationId xmlns:a16="http://schemas.microsoft.com/office/drawing/2014/main" id="{B4CD8A24-E404-4506-B1E3-91E49899F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622" y="3359564"/>
            <a:ext cx="1318328" cy="80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react.js logo">
            <a:extLst>
              <a:ext uri="{FF2B5EF4-FFF2-40B4-BE49-F238E27FC236}">
                <a16:creationId xmlns:a16="http://schemas.microsoft.com/office/drawing/2014/main" id="{F7E4AA02-7EA6-4280-BB46-C6CF2C5EA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429" y="3012589"/>
            <a:ext cx="1368441" cy="106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4" descr="Full color logo Angular">
            <a:extLst>
              <a:ext uri="{FF2B5EF4-FFF2-40B4-BE49-F238E27FC236}">
                <a16:creationId xmlns:a16="http://schemas.microsoft.com/office/drawing/2014/main" id="{30702D93-DC5C-4240-8A82-D3C448DA62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54276" y="3487276"/>
            <a:ext cx="94124" cy="9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4" name="Picture 26" descr="Image result for angular">
            <a:extLst>
              <a:ext uri="{FF2B5EF4-FFF2-40B4-BE49-F238E27FC236}">
                <a16:creationId xmlns:a16="http://schemas.microsoft.com/office/drawing/2014/main" id="{36F22679-0948-46C4-BAB3-498F5BCA6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59" y="2036580"/>
            <a:ext cx="2336530" cy="136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Image result for vue.js">
            <a:extLst>
              <a:ext uri="{FF2B5EF4-FFF2-40B4-BE49-F238E27FC236}">
                <a16:creationId xmlns:a16="http://schemas.microsoft.com/office/drawing/2014/main" id="{4EFABCF6-535F-436B-BD9B-8222F832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254" y="4181404"/>
            <a:ext cx="814649" cy="81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page.title">
            <a:extLst>
              <a:ext uri="{FF2B5EF4-FFF2-40B4-BE49-F238E27FC236}">
                <a16:creationId xmlns:a16="http://schemas.microsoft.com/office/drawing/2014/main" id="{E250F86B-D383-4729-9281-32275A7A5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7" y="4192704"/>
            <a:ext cx="832568" cy="83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Image result for netscape">
            <a:extLst>
              <a:ext uri="{FF2B5EF4-FFF2-40B4-BE49-F238E27FC236}">
                <a16:creationId xmlns:a16="http://schemas.microsoft.com/office/drawing/2014/main" id="{59F03CF2-D581-45AE-B44F-2E1161486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44" y="5176149"/>
            <a:ext cx="952981" cy="11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Image result for electron javascript">
            <a:extLst>
              <a:ext uri="{FF2B5EF4-FFF2-40B4-BE49-F238E27FC236}">
                <a16:creationId xmlns:a16="http://schemas.microsoft.com/office/drawing/2014/main" id="{8777341E-EF68-4BE5-81D4-CF8D64547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223" y="2377082"/>
            <a:ext cx="1030327" cy="103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410143-BFB0-46BE-94A4-ECA39A13944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53689" y="2011556"/>
            <a:ext cx="978861" cy="295935"/>
          </a:xfrm>
          <a:prstGeom prst="rect">
            <a:avLst/>
          </a:prstGeom>
        </p:spPr>
      </p:pic>
      <p:pic>
        <p:nvPicPr>
          <p:cNvPr id="2084" name="Picture 36" descr="Image result for React native">
            <a:extLst>
              <a:ext uri="{FF2B5EF4-FFF2-40B4-BE49-F238E27FC236}">
                <a16:creationId xmlns:a16="http://schemas.microsoft.com/office/drawing/2014/main" id="{D16E740C-C538-449B-BC5D-664F2F4A1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700" y="1747037"/>
            <a:ext cx="1162802" cy="61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338688-2475-4407-B9D6-47DBF456457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53392" y="2603964"/>
            <a:ext cx="1312502" cy="610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DF4378-DB7B-47B0-8AB6-502E41394A8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41138" y="4386121"/>
            <a:ext cx="1404459" cy="409634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358191D8-60D4-4C7A-87B0-F9F112A79D75}"/>
              </a:ext>
            </a:extLst>
          </p:cNvPr>
          <p:cNvSpPr/>
          <p:nvPr/>
        </p:nvSpPr>
        <p:spPr>
          <a:xfrm>
            <a:off x="7349795" y="335115"/>
            <a:ext cx="339783" cy="80897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A32E66A-74AE-4D8A-B98D-D6545ED7B46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443758" y="3386223"/>
            <a:ext cx="856685" cy="96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43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8766</TotalTime>
  <Words>562</Words>
  <Application>Microsoft Office PowerPoint</Application>
  <PresentationFormat>Widescreen</PresentationFormat>
  <Paragraphs>249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Sangeeta L Nori</dc:creator>
  <cp:lastModifiedBy>Sangeeta L Nori</cp:lastModifiedBy>
  <cp:revision>82</cp:revision>
  <dcterms:created xsi:type="dcterms:W3CDTF">2020-01-20T14:15:52Z</dcterms:created>
  <dcterms:modified xsi:type="dcterms:W3CDTF">2020-03-14T13:41:29Z</dcterms:modified>
</cp:coreProperties>
</file>